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49" r:id="rId2"/>
  </p:sldMasterIdLst>
  <p:notesMasterIdLst>
    <p:notesMasterId r:id="rId30"/>
  </p:notesMasterIdLst>
  <p:sldIdLst>
    <p:sldId id="256" r:id="rId3"/>
    <p:sldId id="259" r:id="rId4"/>
    <p:sldId id="260" r:id="rId5"/>
    <p:sldId id="292" r:id="rId6"/>
    <p:sldId id="280" r:id="rId7"/>
    <p:sldId id="262" r:id="rId8"/>
    <p:sldId id="293" r:id="rId9"/>
    <p:sldId id="294" r:id="rId10"/>
    <p:sldId id="265" r:id="rId11"/>
    <p:sldId id="295" r:id="rId12"/>
    <p:sldId id="289" r:id="rId13"/>
    <p:sldId id="268" r:id="rId14"/>
    <p:sldId id="269" r:id="rId15"/>
    <p:sldId id="270" r:id="rId16"/>
    <p:sldId id="271" r:id="rId17"/>
    <p:sldId id="272" r:id="rId18"/>
    <p:sldId id="300" r:id="rId19"/>
    <p:sldId id="297" r:id="rId20"/>
    <p:sldId id="287" r:id="rId21"/>
    <p:sldId id="284" r:id="rId22"/>
    <p:sldId id="298" r:id="rId23"/>
    <p:sldId id="299" r:id="rId24"/>
    <p:sldId id="275" r:id="rId25"/>
    <p:sldId id="276" r:id="rId26"/>
    <p:sldId id="291" r:id="rId27"/>
    <p:sldId id="277" r:id="rId28"/>
    <p:sldId id="290" r:id="rId29"/>
  </p:sldIdLst>
  <p:sldSz cx="9144000" cy="6858000" type="screen4x3"/>
  <p:notesSz cx="6858000" cy="9144000"/>
  <p:defaultTextStyle>
    <a:defPPr>
      <a:defRPr lang="en-US"/>
    </a:defPPr>
    <a:lvl1pPr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EBA0"/>
    <a:srgbClr val="FF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0" d="100"/>
          <a:sy n="60" d="100"/>
        </p:scale>
        <p:origin x="-1572" y="-1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150518-DD7C-4FE8-8E6C-8963433969E9}"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zh-TW" altLang="en-US"/>
        </a:p>
      </dgm:t>
    </dgm:pt>
    <dgm:pt modelId="{4C9CB934-AD3C-4BAE-B60C-31D3E810B80C}">
      <dgm:prSet phldrT="[Text]"/>
      <dgm:spPr/>
      <dgm:t>
        <a:bodyPr/>
        <a:lstStyle/>
        <a:p>
          <a:r>
            <a:rPr lang="en-US" altLang="zh-TW" dirty="0" smtClean="0">
              <a:solidFill>
                <a:srgbClr val="333399"/>
              </a:solidFill>
            </a:rPr>
            <a:t>The Awards</a:t>
          </a:r>
          <a:endParaRPr lang="zh-TW" altLang="en-US" dirty="0">
            <a:solidFill>
              <a:srgbClr val="333399"/>
            </a:solidFill>
          </a:endParaRPr>
        </a:p>
      </dgm:t>
    </dgm:pt>
    <dgm:pt modelId="{E3C5ED27-FD16-40B5-944C-86FAA3205611}" type="parTrans" cxnId="{58810F1E-D724-42C6-ACE4-AF7B209D33DD}">
      <dgm:prSet/>
      <dgm:spPr/>
      <dgm:t>
        <a:bodyPr/>
        <a:lstStyle/>
        <a:p>
          <a:endParaRPr lang="zh-TW" altLang="en-US"/>
        </a:p>
      </dgm:t>
    </dgm:pt>
    <dgm:pt modelId="{FA4119A1-46F5-45E4-B0F3-B6A11A269F45}" type="sibTrans" cxnId="{58810F1E-D724-42C6-ACE4-AF7B209D33DD}">
      <dgm:prSet/>
      <dgm:spPr/>
      <dgm:t>
        <a:bodyPr/>
        <a:lstStyle/>
        <a:p>
          <a:endParaRPr lang="zh-TW" altLang="en-US"/>
        </a:p>
      </dgm:t>
    </dgm:pt>
    <dgm:pt modelId="{E69C43D1-717B-456B-9146-DF0AAB6A0F76}">
      <dgm:prSet phldrT="[Text]"/>
      <dgm:spPr/>
      <dgm:t>
        <a:bodyPr/>
        <a:lstStyle/>
        <a:p>
          <a:r>
            <a:rPr lang="en-US" altLang="zh-TW" dirty="0" smtClean="0"/>
            <a:t>What are the award categories </a:t>
          </a:r>
          <a:endParaRPr lang="zh-TW" altLang="en-US" dirty="0"/>
        </a:p>
      </dgm:t>
    </dgm:pt>
    <dgm:pt modelId="{DBEF7ECA-3508-472B-8D0E-88DA0EC41ED7}" type="parTrans" cxnId="{C9298755-D82A-4C02-99A3-53686FFEE829}">
      <dgm:prSet/>
      <dgm:spPr/>
      <dgm:t>
        <a:bodyPr/>
        <a:lstStyle/>
        <a:p>
          <a:endParaRPr lang="zh-TW" altLang="en-US"/>
        </a:p>
      </dgm:t>
    </dgm:pt>
    <dgm:pt modelId="{C9482C91-64AE-4F60-84AC-83DE2078F509}" type="sibTrans" cxnId="{C9298755-D82A-4C02-99A3-53686FFEE829}">
      <dgm:prSet/>
      <dgm:spPr/>
      <dgm:t>
        <a:bodyPr/>
        <a:lstStyle/>
        <a:p>
          <a:endParaRPr lang="zh-TW" altLang="en-US"/>
        </a:p>
      </dgm:t>
    </dgm:pt>
    <dgm:pt modelId="{786A462D-BC9F-45B8-86C1-8FAE3DD12C4C}">
      <dgm:prSet phldrT="[Text]"/>
      <dgm:spPr/>
      <dgm:t>
        <a:bodyPr/>
        <a:lstStyle/>
        <a:p>
          <a:r>
            <a:rPr lang="en-US" altLang="zh-TW" dirty="0" smtClean="0"/>
            <a:t>The Entries</a:t>
          </a:r>
          <a:endParaRPr lang="zh-TW" altLang="en-US" dirty="0"/>
        </a:p>
      </dgm:t>
    </dgm:pt>
    <dgm:pt modelId="{EF8677A4-A90E-49C7-BB42-8F67F2611B24}" type="parTrans" cxnId="{5FC4E102-8683-40D8-8D0D-1D808593845D}">
      <dgm:prSet/>
      <dgm:spPr/>
      <dgm:t>
        <a:bodyPr/>
        <a:lstStyle/>
        <a:p>
          <a:endParaRPr lang="zh-TW" altLang="en-US"/>
        </a:p>
      </dgm:t>
    </dgm:pt>
    <dgm:pt modelId="{827261D2-8360-4CD4-87B4-D4DFF1F5BE0A}" type="sibTrans" cxnId="{5FC4E102-8683-40D8-8D0D-1D808593845D}">
      <dgm:prSet/>
      <dgm:spPr/>
      <dgm:t>
        <a:bodyPr/>
        <a:lstStyle/>
        <a:p>
          <a:endParaRPr lang="zh-TW" altLang="en-US"/>
        </a:p>
      </dgm:t>
    </dgm:pt>
    <dgm:pt modelId="{D557E3E1-82BC-44AD-B21C-533D8894B742}">
      <dgm:prSet phldrT="[Text]"/>
      <dgm:spPr/>
      <dgm:t>
        <a:bodyPr/>
        <a:lstStyle/>
        <a:p>
          <a:r>
            <a:rPr lang="en-US" altLang="zh-TW" dirty="0" smtClean="0"/>
            <a:t>Evaluation Criteria</a:t>
          </a:r>
          <a:endParaRPr lang="zh-TW" altLang="en-US" dirty="0"/>
        </a:p>
      </dgm:t>
    </dgm:pt>
    <dgm:pt modelId="{3025823F-3842-45BA-88DF-C6229D7A7ECD}" type="parTrans" cxnId="{30DA7B8C-7F67-4A1D-94B8-1CF7A2F7AC87}">
      <dgm:prSet/>
      <dgm:spPr/>
      <dgm:t>
        <a:bodyPr/>
        <a:lstStyle/>
        <a:p>
          <a:endParaRPr lang="zh-TW" altLang="en-US"/>
        </a:p>
      </dgm:t>
    </dgm:pt>
    <dgm:pt modelId="{F7B678D4-9276-4306-B525-6164BDA08F82}" type="sibTrans" cxnId="{30DA7B8C-7F67-4A1D-94B8-1CF7A2F7AC87}">
      <dgm:prSet/>
      <dgm:spPr/>
      <dgm:t>
        <a:bodyPr/>
        <a:lstStyle/>
        <a:p>
          <a:endParaRPr lang="zh-TW" altLang="en-US"/>
        </a:p>
      </dgm:t>
    </dgm:pt>
    <dgm:pt modelId="{73ED22C7-C20C-46EF-A17B-00799D0AB990}">
      <dgm:prSet phldrT="[Text]"/>
      <dgm:spPr/>
      <dgm:t>
        <a:bodyPr/>
        <a:lstStyle/>
        <a:p>
          <a:r>
            <a:rPr lang="en-US" altLang="zh-TW" dirty="0" smtClean="0">
              <a:effectLst/>
              <a:ea typeface="新細明體" pitchFamily="18" charset="-120"/>
            </a:rPr>
            <a:t>Year Period of Project / Activity</a:t>
          </a:r>
          <a:endParaRPr lang="zh-TW" altLang="en-US" dirty="0"/>
        </a:p>
      </dgm:t>
    </dgm:pt>
    <dgm:pt modelId="{F46C1AA0-D2EF-4E84-A6FB-F17F8904E538}" type="parTrans" cxnId="{BCEFC658-EAF0-41FB-9554-4AC7D3DEBC4E}">
      <dgm:prSet/>
      <dgm:spPr/>
      <dgm:t>
        <a:bodyPr/>
        <a:lstStyle/>
        <a:p>
          <a:endParaRPr lang="zh-TW" altLang="en-US"/>
        </a:p>
      </dgm:t>
    </dgm:pt>
    <dgm:pt modelId="{B182B112-E655-4026-878D-FF9D399467CE}" type="sibTrans" cxnId="{BCEFC658-EAF0-41FB-9554-4AC7D3DEBC4E}">
      <dgm:prSet/>
      <dgm:spPr/>
      <dgm:t>
        <a:bodyPr/>
        <a:lstStyle/>
        <a:p>
          <a:endParaRPr lang="zh-TW" altLang="en-US"/>
        </a:p>
      </dgm:t>
    </dgm:pt>
    <dgm:pt modelId="{E75CEB61-021C-4E69-BC4B-A03459C42E52}">
      <dgm:prSet phldrT="[Text]"/>
      <dgm:spPr/>
      <dgm:t>
        <a:bodyPr/>
        <a:lstStyle/>
        <a:p>
          <a:r>
            <a:rPr lang="en-US" altLang="zh-TW" dirty="0" smtClean="0"/>
            <a:t>Submissions</a:t>
          </a:r>
          <a:endParaRPr lang="zh-TW" altLang="en-US" dirty="0"/>
        </a:p>
      </dgm:t>
    </dgm:pt>
    <dgm:pt modelId="{E8062B1B-AC45-4F31-9E67-1507AD19425A}" type="parTrans" cxnId="{C88506B7-99BE-49DC-8B7D-08D301C9008C}">
      <dgm:prSet/>
      <dgm:spPr/>
      <dgm:t>
        <a:bodyPr/>
        <a:lstStyle/>
        <a:p>
          <a:endParaRPr lang="zh-TW" altLang="en-US"/>
        </a:p>
      </dgm:t>
    </dgm:pt>
    <dgm:pt modelId="{BA144125-0F74-4682-ADA9-C2BAF111497E}" type="sibTrans" cxnId="{C88506B7-99BE-49DC-8B7D-08D301C9008C}">
      <dgm:prSet/>
      <dgm:spPr/>
      <dgm:t>
        <a:bodyPr/>
        <a:lstStyle/>
        <a:p>
          <a:endParaRPr lang="zh-TW" altLang="en-US"/>
        </a:p>
      </dgm:t>
    </dgm:pt>
    <dgm:pt modelId="{30557163-6270-4B88-8C37-79DD10E7B970}">
      <dgm:prSet phldrT="[Text]"/>
      <dgm:spPr/>
      <dgm:t>
        <a:bodyPr/>
        <a:lstStyle/>
        <a:p>
          <a:r>
            <a:rPr lang="en-US" altLang="zh-TW" dirty="0" smtClean="0">
              <a:ea typeface="新細明體" pitchFamily="18" charset="-120"/>
            </a:rPr>
            <a:t>How to Submit an Award Entry?</a:t>
          </a:r>
          <a:endParaRPr lang="zh-TW" altLang="en-US" dirty="0"/>
        </a:p>
      </dgm:t>
    </dgm:pt>
    <dgm:pt modelId="{9D36B801-CFE3-4AFF-9683-51CD1C5EB6FC}" type="parTrans" cxnId="{2E876A16-31C1-48F2-AA36-D1895712E7CF}">
      <dgm:prSet/>
      <dgm:spPr/>
      <dgm:t>
        <a:bodyPr/>
        <a:lstStyle/>
        <a:p>
          <a:endParaRPr lang="zh-TW" altLang="en-US"/>
        </a:p>
      </dgm:t>
    </dgm:pt>
    <dgm:pt modelId="{FB4B3C67-984C-4F53-9677-FF90B48D7B4B}" type="sibTrans" cxnId="{2E876A16-31C1-48F2-AA36-D1895712E7CF}">
      <dgm:prSet/>
      <dgm:spPr/>
      <dgm:t>
        <a:bodyPr/>
        <a:lstStyle/>
        <a:p>
          <a:endParaRPr lang="zh-TW" altLang="en-US"/>
        </a:p>
      </dgm:t>
    </dgm:pt>
    <dgm:pt modelId="{19CF9503-ACB1-48EA-A606-89665A393484}">
      <dgm:prSet phldrT="[Text]"/>
      <dgm:spPr/>
      <dgm:t>
        <a:bodyPr/>
        <a:lstStyle/>
        <a:p>
          <a:r>
            <a:rPr lang="en-US" altLang="zh-TW" dirty="0" smtClean="0">
              <a:ea typeface="新細明體" pitchFamily="18" charset="-120"/>
            </a:rPr>
            <a:t>Submission Procedure</a:t>
          </a:r>
          <a:endParaRPr lang="zh-TW" altLang="en-US" dirty="0"/>
        </a:p>
      </dgm:t>
    </dgm:pt>
    <dgm:pt modelId="{1B3617E7-308E-4E90-8DF6-0DE314B69E38}" type="parTrans" cxnId="{E64C27BF-6DA2-446E-87ED-B302C7DF4EC4}">
      <dgm:prSet/>
      <dgm:spPr/>
      <dgm:t>
        <a:bodyPr/>
        <a:lstStyle/>
        <a:p>
          <a:endParaRPr lang="zh-TW" altLang="en-US"/>
        </a:p>
      </dgm:t>
    </dgm:pt>
    <dgm:pt modelId="{A640A825-E2DD-4736-B717-41488DFB1D72}" type="sibTrans" cxnId="{E64C27BF-6DA2-446E-87ED-B302C7DF4EC4}">
      <dgm:prSet/>
      <dgm:spPr/>
      <dgm:t>
        <a:bodyPr/>
        <a:lstStyle/>
        <a:p>
          <a:endParaRPr lang="zh-TW" altLang="en-US"/>
        </a:p>
      </dgm:t>
    </dgm:pt>
    <dgm:pt modelId="{49D81534-EBE5-49A5-A7AC-0473463F5929}">
      <dgm:prSet phldrT="[Text]"/>
      <dgm:spPr/>
      <dgm:t>
        <a:bodyPr/>
        <a:lstStyle/>
        <a:p>
          <a:r>
            <a:rPr lang="en-US" altLang="zh-TW" dirty="0" smtClean="0">
              <a:ea typeface="新細明體" pitchFamily="18" charset="-120"/>
            </a:rPr>
            <a:t>Important Highlights</a:t>
          </a:r>
          <a:endParaRPr lang="zh-TW" altLang="en-US" dirty="0"/>
        </a:p>
      </dgm:t>
    </dgm:pt>
    <dgm:pt modelId="{840AC987-5DA2-4EB0-86C6-E337B040E007}" type="parTrans" cxnId="{D6BE1739-E3EF-49CE-A01B-A1739A419034}">
      <dgm:prSet/>
      <dgm:spPr/>
      <dgm:t>
        <a:bodyPr/>
        <a:lstStyle/>
        <a:p>
          <a:endParaRPr lang="zh-TW" altLang="en-US"/>
        </a:p>
      </dgm:t>
    </dgm:pt>
    <dgm:pt modelId="{5FCCF3B4-FA92-4616-9BED-47C06117AE02}" type="sibTrans" cxnId="{D6BE1739-E3EF-49CE-A01B-A1739A419034}">
      <dgm:prSet/>
      <dgm:spPr/>
      <dgm:t>
        <a:bodyPr/>
        <a:lstStyle/>
        <a:p>
          <a:endParaRPr lang="zh-TW" altLang="en-US"/>
        </a:p>
      </dgm:t>
    </dgm:pt>
    <dgm:pt modelId="{E4483CA8-4948-4866-BD75-767A6B299CAE}" type="pres">
      <dgm:prSet presAssocID="{30150518-DD7C-4FE8-8E6C-8963433969E9}" presName="Name0" presStyleCnt="0">
        <dgm:presLayoutVars>
          <dgm:dir/>
          <dgm:animLvl val="lvl"/>
          <dgm:resizeHandles val="exact"/>
        </dgm:presLayoutVars>
      </dgm:prSet>
      <dgm:spPr/>
      <dgm:t>
        <a:bodyPr/>
        <a:lstStyle/>
        <a:p>
          <a:endParaRPr lang="zh-TW" altLang="en-US"/>
        </a:p>
      </dgm:t>
    </dgm:pt>
    <dgm:pt modelId="{CF0200BC-99F6-4825-9AB9-6F6D477D46F2}" type="pres">
      <dgm:prSet presAssocID="{4C9CB934-AD3C-4BAE-B60C-31D3E810B80C}" presName="linNode" presStyleCnt="0"/>
      <dgm:spPr/>
    </dgm:pt>
    <dgm:pt modelId="{55BA3090-FC0C-4A74-B4C7-AE616B7DB3E8}" type="pres">
      <dgm:prSet presAssocID="{4C9CB934-AD3C-4BAE-B60C-31D3E810B80C}" presName="parentText" presStyleLbl="node1" presStyleIdx="0" presStyleCnt="3">
        <dgm:presLayoutVars>
          <dgm:chMax val="1"/>
          <dgm:bulletEnabled val="1"/>
        </dgm:presLayoutVars>
      </dgm:prSet>
      <dgm:spPr/>
      <dgm:t>
        <a:bodyPr/>
        <a:lstStyle/>
        <a:p>
          <a:endParaRPr lang="zh-TW" altLang="en-US"/>
        </a:p>
      </dgm:t>
    </dgm:pt>
    <dgm:pt modelId="{F1794F36-D4FC-47DE-BC6D-C227A5240FF1}" type="pres">
      <dgm:prSet presAssocID="{4C9CB934-AD3C-4BAE-B60C-31D3E810B80C}" presName="descendantText" presStyleLbl="alignAccFollowNode1" presStyleIdx="0" presStyleCnt="3">
        <dgm:presLayoutVars>
          <dgm:bulletEnabled val="1"/>
        </dgm:presLayoutVars>
      </dgm:prSet>
      <dgm:spPr/>
      <dgm:t>
        <a:bodyPr/>
        <a:lstStyle/>
        <a:p>
          <a:endParaRPr lang="zh-TW" altLang="en-US"/>
        </a:p>
      </dgm:t>
    </dgm:pt>
    <dgm:pt modelId="{2A791DC2-375F-486E-9D2D-CCFA9BCD890E}" type="pres">
      <dgm:prSet presAssocID="{FA4119A1-46F5-45E4-B0F3-B6A11A269F45}" presName="sp" presStyleCnt="0"/>
      <dgm:spPr/>
    </dgm:pt>
    <dgm:pt modelId="{7B33D546-40BD-4E9B-B549-831EEFE09D16}" type="pres">
      <dgm:prSet presAssocID="{786A462D-BC9F-45B8-86C1-8FAE3DD12C4C}" presName="linNode" presStyleCnt="0"/>
      <dgm:spPr/>
    </dgm:pt>
    <dgm:pt modelId="{E687F602-2509-4076-A277-26E41D62E7FD}" type="pres">
      <dgm:prSet presAssocID="{786A462D-BC9F-45B8-86C1-8FAE3DD12C4C}" presName="parentText" presStyleLbl="node1" presStyleIdx="1" presStyleCnt="3">
        <dgm:presLayoutVars>
          <dgm:chMax val="1"/>
          <dgm:bulletEnabled val="1"/>
        </dgm:presLayoutVars>
      </dgm:prSet>
      <dgm:spPr/>
      <dgm:t>
        <a:bodyPr/>
        <a:lstStyle/>
        <a:p>
          <a:endParaRPr lang="zh-TW" altLang="en-US"/>
        </a:p>
      </dgm:t>
    </dgm:pt>
    <dgm:pt modelId="{8C9EA8C2-49FD-4D0B-A98B-FA23F73E8DB0}" type="pres">
      <dgm:prSet presAssocID="{786A462D-BC9F-45B8-86C1-8FAE3DD12C4C}" presName="descendantText" presStyleLbl="alignAccFollowNode1" presStyleIdx="1" presStyleCnt="3">
        <dgm:presLayoutVars>
          <dgm:bulletEnabled val="1"/>
        </dgm:presLayoutVars>
      </dgm:prSet>
      <dgm:spPr/>
      <dgm:t>
        <a:bodyPr/>
        <a:lstStyle/>
        <a:p>
          <a:endParaRPr lang="zh-TW" altLang="en-US"/>
        </a:p>
      </dgm:t>
    </dgm:pt>
    <dgm:pt modelId="{5CA10CF7-2162-433E-985F-AF5FF06B735B}" type="pres">
      <dgm:prSet presAssocID="{827261D2-8360-4CD4-87B4-D4DFF1F5BE0A}" presName="sp" presStyleCnt="0"/>
      <dgm:spPr/>
    </dgm:pt>
    <dgm:pt modelId="{1027C9B4-B7EB-4DE2-8FD4-73186BB4B6F6}" type="pres">
      <dgm:prSet presAssocID="{E75CEB61-021C-4E69-BC4B-A03459C42E52}" presName="linNode" presStyleCnt="0"/>
      <dgm:spPr/>
    </dgm:pt>
    <dgm:pt modelId="{9CD50242-853A-4FF3-A6EB-50C785A80404}" type="pres">
      <dgm:prSet presAssocID="{E75CEB61-021C-4E69-BC4B-A03459C42E52}" presName="parentText" presStyleLbl="node1" presStyleIdx="2" presStyleCnt="3">
        <dgm:presLayoutVars>
          <dgm:chMax val="1"/>
          <dgm:bulletEnabled val="1"/>
        </dgm:presLayoutVars>
      </dgm:prSet>
      <dgm:spPr/>
      <dgm:t>
        <a:bodyPr/>
        <a:lstStyle/>
        <a:p>
          <a:endParaRPr lang="zh-TW" altLang="en-US"/>
        </a:p>
      </dgm:t>
    </dgm:pt>
    <dgm:pt modelId="{1BDBEE0B-7545-4A74-AD72-D81DC429F063}" type="pres">
      <dgm:prSet presAssocID="{E75CEB61-021C-4E69-BC4B-A03459C42E52}" presName="descendantText" presStyleLbl="alignAccFollowNode1" presStyleIdx="2" presStyleCnt="3">
        <dgm:presLayoutVars>
          <dgm:bulletEnabled val="1"/>
        </dgm:presLayoutVars>
      </dgm:prSet>
      <dgm:spPr/>
      <dgm:t>
        <a:bodyPr/>
        <a:lstStyle/>
        <a:p>
          <a:endParaRPr lang="zh-TW" altLang="en-US"/>
        </a:p>
      </dgm:t>
    </dgm:pt>
  </dgm:ptLst>
  <dgm:cxnLst>
    <dgm:cxn modelId="{6C1F7FB0-4FED-2F43-A575-6259AA8B566A}" type="presOf" srcId="{E75CEB61-021C-4E69-BC4B-A03459C42E52}" destId="{9CD50242-853A-4FF3-A6EB-50C785A80404}" srcOrd="0" destOrd="0" presId="urn:microsoft.com/office/officeart/2005/8/layout/vList5"/>
    <dgm:cxn modelId="{42760A2B-3FE0-CC4F-BBB6-BC8D7EB8CFC9}" type="presOf" srcId="{786A462D-BC9F-45B8-86C1-8FAE3DD12C4C}" destId="{E687F602-2509-4076-A277-26E41D62E7FD}" srcOrd="0" destOrd="0" presId="urn:microsoft.com/office/officeart/2005/8/layout/vList5"/>
    <dgm:cxn modelId="{5FC4E102-8683-40D8-8D0D-1D808593845D}" srcId="{30150518-DD7C-4FE8-8E6C-8963433969E9}" destId="{786A462D-BC9F-45B8-86C1-8FAE3DD12C4C}" srcOrd="1" destOrd="0" parTransId="{EF8677A4-A90E-49C7-BB42-8F67F2611B24}" sibTransId="{827261D2-8360-4CD4-87B4-D4DFF1F5BE0A}"/>
    <dgm:cxn modelId="{D2FCBFCE-B473-8A47-BA1C-00C58E521559}" type="presOf" srcId="{E69C43D1-717B-456B-9146-DF0AAB6A0F76}" destId="{F1794F36-D4FC-47DE-BC6D-C227A5240FF1}" srcOrd="0" destOrd="0" presId="urn:microsoft.com/office/officeart/2005/8/layout/vList5"/>
    <dgm:cxn modelId="{93652F03-442C-1F4B-B2A8-AC63DE413DD3}" type="presOf" srcId="{19CF9503-ACB1-48EA-A606-89665A393484}" destId="{1BDBEE0B-7545-4A74-AD72-D81DC429F063}" srcOrd="0" destOrd="1" presId="urn:microsoft.com/office/officeart/2005/8/layout/vList5"/>
    <dgm:cxn modelId="{E64C27BF-6DA2-446E-87ED-B302C7DF4EC4}" srcId="{E75CEB61-021C-4E69-BC4B-A03459C42E52}" destId="{19CF9503-ACB1-48EA-A606-89665A393484}" srcOrd="1" destOrd="0" parTransId="{1B3617E7-308E-4E90-8DF6-0DE314B69E38}" sibTransId="{A640A825-E2DD-4736-B717-41488DFB1D72}"/>
    <dgm:cxn modelId="{6A25E389-4650-9343-91AA-B1D750FE069F}" type="presOf" srcId="{30557163-6270-4B88-8C37-79DD10E7B970}" destId="{1BDBEE0B-7545-4A74-AD72-D81DC429F063}" srcOrd="0" destOrd="0" presId="urn:microsoft.com/office/officeart/2005/8/layout/vList5"/>
    <dgm:cxn modelId="{58810F1E-D724-42C6-ACE4-AF7B209D33DD}" srcId="{30150518-DD7C-4FE8-8E6C-8963433969E9}" destId="{4C9CB934-AD3C-4BAE-B60C-31D3E810B80C}" srcOrd="0" destOrd="0" parTransId="{E3C5ED27-FD16-40B5-944C-86FAA3205611}" sibTransId="{FA4119A1-46F5-45E4-B0F3-B6A11A269F45}"/>
    <dgm:cxn modelId="{C88506B7-99BE-49DC-8B7D-08D301C9008C}" srcId="{30150518-DD7C-4FE8-8E6C-8963433969E9}" destId="{E75CEB61-021C-4E69-BC4B-A03459C42E52}" srcOrd="2" destOrd="0" parTransId="{E8062B1B-AC45-4F31-9E67-1507AD19425A}" sibTransId="{BA144125-0F74-4682-ADA9-C2BAF111497E}"/>
    <dgm:cxn modelId="{C9298755-D82A-4C02-99A3-53686FFEE829}" srcId="{4C9CB934-AD3C-4BAE-B60C-31D3E810B80C}" destId="{E69C43D1-717B-456B-9146-DF0AAB6A0F76}" srcOrd="0" destOrd="0" parTransId="{DBEF7ECA-3508-472B-8D0E-88DA0EC41ED7}" sibTransId="{C9482C91-64AE-4F60-84AC-83DE2078F509}"/>
    <dgm:cxn modelId="{2E876A16-31C1-48F2-AA36-D1895712E7CF}" srcId="{E75CEB61-021C-4E69-BC4B-A03459C42E52}" destId="{30557163-6270-4B88-8C37-79DD10E7B970}" srcOrd="0" destOrd="0" parTransId="{9D36B801-CFE3-4AFF-9683-51CD1C5EB6FC}" sibTransId="{FB4B3C67-984C-4F53-9677-FF90B48D7B4B}"/>
    <dgm:cxn modelId="{DCD35259-5C7C-CD4C-A77F-B4F67712120B}" type="presOf" srcId="{73ED22C7-C20C-46EF-A17B-00799D0AB990}" destId="{8C9EA8C2-49FD-4D0B-A98B-FA23F73E8DB0}" srcOrd="0" destOrd="1" presId="urn:microsoft.com/office/officeart/2005/8/layout/vList5"/>
    <dgm:cxn modelId="{440FFEE5-9C54-534F-9636-5E9A10FDAD60}" type="presOf" srcId="{D557E3E1-82BC-44AD-B21C-533D8894B742}" destId="{8C9EA8C2-49FD-4D0B-A98B-FA23F73E8DB0}" srcOrd="0" destOrd="0" presId="urn:microsoft.com/office/officeart/2005/8/layout/vList5"/>
    <dgm:cxn modelId="{BCEFC658-EAF0-41FB-9554-4AC7D3DEBC4E}" srcId="{786A462D-BC9F-45B8-86C1-8FAE3DD12C4C}" destId="{73ED22C7-C20C-46EF-A17B-00799D0AB990}" srcOrd="1" destOrd="0" parTransId="{F46C1AA0-D2EF-4E84-A6FB-F17F8904E538}" sibTransId="{B182B112-E655-4026-878D-FF9D399467CE}"/>
    <dgm:cxn modelId="{E4B47815-C094-BB43-974A-4B17D425DDFA}" type="presOf" srcId="{4C9CB934-AD3C-4BAE-B60C-31D3E810B80C}" destId="{55BA3090-FC0C-4A74-B4C7-AE616B7DB3E8}" srcOrd="0" destOrd="0" presId="urn:microsoft.com/office/officeart/2005/8/layout/vList5"/>
    <dgm:cxn modelId="{570C31C0-FACC-864D-9412-BEC6EDD1C54C}" type="presOf" srcId="{49D81534-EBE5-49A5-A7AC-0473463F5929}" destId="{1BDBEE0B-7545-4A74-AD72-D81DC429F063}" srcOrd="0" destOrd="2" presId="urn:microsoft.com/office/officeart/2005/8/layout/vList5"/>
    <dgm:cxn modelId="{30DA7B8C-7F67-4A1D-94B8-1CF7A2F7AC87}" srcId="{786A462D-BC9F-45B8-86C1-8FAE3DD12C4C}" destId="{D557E3E1-82BC-44AD-B21C-533D8894B742}" srcOrd="0" destOrd="0" parTransId="{3025823F-3842-45BA-88DF-C6229D7A7ECD}" sibTransId="{F7B678D4-9276-4306-B525-6164BDA08F82}"/>
    <dgm:cxn modelId="{D6BE1739-E3EF-49CE-A01B-A1739A419034}" srcId="{E75CEB61-021C-4E69-BC4B-A03459C42E52}" destId="{49D81534-EBE5-49A5-A7AC-0473463F5929}" srcOrd="2" destOrd="0" parTransId="{840AC987-5DA2-4EB0-86C6-E337B040E007}" sibTransId="{5FCCF3B4-FA92-4616-9BED-47C06117AE02}"/>
    <dgm:cxn modelId="{FC1951A0-6C46-C548-8F6C-1FAF3D0D751D}" type="presOf" srcId="{30150518-DD7C-4FE8-8E6C-8963433969E9}" destId="{E4483CA8-4948-4866-BD75-767A6B299CAE}" srcOrd="0" destOrd="0" presId="urn:microsoft.com/office/officeart/2005/8/layout/vList5"/>
    <dgm:cxn modelId="{3A1E2FAF-E065-D94A-9ADE-8F9CEB7A7184}" type="presParOf" srcId="{E4483CA8-4948-4866-BD75-767A6B299CAE}" destId="{CF0200BC-99F6-4825-9AB9-6F6D477D46F2}" srcOrd="0" destOrd="0" presId="urn:microsoft.com/office/officeart/2005/8/layout/vList5"/>
    <dgm:cxn modelId="{455364EB-D290-344A-8B81-5F4EC19FF21C}" type="presParOf" srcId="{CF0200BC-99F6-4825-9AB9-6F6D477D46F2}" destId="{55BA3090-FC0C-4A74-B4C7-AE616B7DB3E8}" srcOrd="0" destOrd="0" presId="urn:microsoft.com/office/officeart/2005/8/layout/vList5"/>
    <dgm:cxn modelId="{0E2F39AE-5EB8-924B-ADB1-D2B066FE2E06}" type="presParOf" srcId="{CF0200BC-99F6-4825-9AB9-6F6D477D46F2}" destId="{F1794F36-D4FC-47DE-BC6D-C227A5240FF1}" srcOrd="1" destOrd="0" presId="urn:microsoft.com/office/officeart/2005/8/layout/vList5"/>
    <dgm:cxn modelId="{EFDD5C1E-D47C-C548-88D2-D53C32987EB3}" type="presParOf" srcId="{E4483CA8-4948-4866-BD75-767A6B299CAE}" destId="{2A791DC2-375F-486E-9D2D-CCFA9BCD890E}" srcOrd="1" destOrd="0" presId="urn:microsoft.com/office/officeart/2005/8/layout/vList5"/>
    <dgm:cxn modelId="{FB028A69-A8C8-194C-8616-C332048BC1EF}" type="presParOf" srcId="{E4483CA8-4948-4866-BD75-767A6B299CAE}" destId="{7B33D546-40BD-4E9B-B549-831EEFE09D16}" srcOrd="2" destOrd="0" presId="urn:microsoft.com/office/officeart/2005/8/layout/vList5"/>
    <dgm:cxn modelId="{569ADE1E-C7F8-D44B-A1F0-343847DD7A45}" type="presParOf" srcId="{7B33D546-40BD-4E9B-B549-831EEFE09D16}" destId="{E687F602-2509-4076-A277-26E41D62E7FD}" srcOrd="0" destOrd="0" presId="urn:microsoft.com/office/officeart/2005/8/layout/vList5"/>
    <dgm:cxn modelId="{BE9A01EF-4692-304B-B82A-22CE8BBE58A8}" type="presParOf" srcId="{7B33D546-40BD-4E9B-B549-831EEFE09D16}" destId="{8C9EA8C2-49FD-4D0B-A98B-FA23F73E8DB0}" srcOrd="1" destOrd="0" presId="urn:microsoft.com/office/officeart/2005/8/layout/vList5"/>
    <dgm:cxn modelId="{219FD141-D8A9-F148-947F-BF827765E3D4}" type="presParOf" srcId="{E4483CA8-4948-4866-BD75-767A6B299CAE}" destId="{5CA10CF7-2162-433E-985F-AF5FF06B735B}" srcOrd="3" destOrd="0" presId="urn:microsoft.com/office/officeart/2005/8/layout/vList5"/>
    <dgm:cxn modelId="{4B9ACE60-D9CF-7340-AAD5-A4DB810EE395}" type="presParOf" srcId="{E4483CA8-4948-4866-BD75-767A6B299CAE}" destId="{1027C9B4-B7EB-4DE2-8FD4-73186BB4B6F6}" srcOrd="4" destOrd="0" presId="urn:microsoft.com/office/officeart/2005/8/layout/vList5"/>
    <dgm:cxn modelId="{0666E1E7-AE12-A041-B529-E73FAAF8ABB3}" type="presParOf" srcId="{1027C9B4-B7EB-4DE2-8FD4-73186BB4B6F6}" destId="{9CD50242-853A-4FF3-A6EB-50C785A80404}" srcOrd="0" destOrd="0" presId="urn:microsoft.com/office/officeart/2005/8/layout/vList5"/>
    <dgm:cxn modelId="{B7D17939-767F-2B46-BE69-9D0DA410111B}" type="presParOf" srcId="{1027C9B4-B7EB-4DE2-8FD4-73186BB4B6F6}" destId="{1BDBEE0B-7545-4A74-AD72-D81DC429F063}"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1539A5-E2D2-487D-8429-BFE8DA158191}" type="doc">
      <dgm:prSet loTypeId="urn:microsoft.com/office/officeart/2005/8/layout/hProcess9" loCatId="process" qsTypeId="urn:microsoft.com/office/officeart/2005/8/quickstyle/simple1" qsCatId="simple" csTypeId="urn:microsoft.com/office/officeart/2005/8/colors/accent1_4" csCatId="accent1" phldr="1"/>
      <dgm:spPr/>
    </dgm:pt>
    <dgm:pt modelId="{98F92E8B-95F0-402C-AC1F-773D5787E778}">
      <dgm:prSet phldrT="[Text]"/>
      <dgm:spPr/>
      <dgm:t>
        <a:bodyPr/>
        <a:lstStyle/>
        <a:p>
          <a:r>
            <a:rPr lang="en-US" altLang="zh-TW" dirty="0" smtClean="0"/>
            <a:t>The Awards</a:t>
          </a:r>
          <a:endParaRPr lang="zh-TW" altLang="en-US" dirty="0"/>
        </a:p>
      </dgm:t>
    </dgm:pt>
    <dgm:pt modelId="{B14D943E-BF1C-4FD1-9A07-4F745F301494}" type="parTrans" cxnId="{88AC62A3-45A9-4B58-BBE4-E661F9B4D6C4}">
      <dgm:prSet/>
      <dgm:spPr/>
      <dgm:t>
        <a:bodyPr/>
        <a:lstStyle/>
        <a:p>
          <a:endParaRPr lang="zh-TW" altLang="en-US"/>
        </a:p>
      </dgm:t>
    </dgm:pt>
    <dgm:pt modelId="{815BAA7C-4FD7-4216-A9B1-BBF386EBC824}" type="sibTrans" cxnId="{88AC62A3-45A9-4B58-BBE4-E661F9B4D6C4}">
      <dgm:prSet/>
      <dgm:spPr/>
      <dgm:t>
        <a:bodyPr/>
        <a:lstStyle/>
        <a:p>
          <a:endParaRPr lang="zh-TW" altLang="en-US"/>
        </a:p>
      </dgm:t>
    </dgm:pt>
    <dgm:pt modelId="{2D43C07D-180E-4D18-8259-F60E399C828D}">
      <dgm:prSet phldrT="[Text]"/>
      <dgm:spPr/>
      <dgm:t>
        <a:bodyPr/>
        <a:lstStyle/>
        <a:p>
          <a:r>
            <a:rPr lang="en-US" altLang="zh-TW" dirty="0" smtClean="0"/>
            <a:t>The Entries</a:t>
          </a:r>
          <a:endParaRPr lang="zh-TW" altLang="en-US" dirty="0"/>
        </a:p>
      </dgm:t>
    </dgm:pt>
    <dgm:pt modelId="{82CB7F72-A680-4CAC-972B-38C144186A1C}" type="parTrans" cxnId="{96AF07DC-1CA4-4E80-AC0A-B3F6DAB946DC}">
      <dgm:prSet/>
      <dgm:spPr/>
      <dgm:t>
        <a:bodyPr/>
        <a:lstStyle/>
        <a:p>
          <a:endParaRPr lang="zh-TW" altLang="en-US"/>
        </a:p>
      </dgm:t>
    </dgm:pt>
    <dgm:pt modelId="{4AB2D1C0-6AAF-43FE-A1F0-A06248209DCD}" type="sibTrans" cxnId="{96AF07DC-1CA4-4E80-AC0A-B3F6DAB946DC}">
      <dgm:prSet/>
      <dgm:spPr/>
      <dgm:t>
        <a:bodyPr/>
        <a:lstStyle/>
        <a:p>
          <a:endParaRPr lang="zh-TW" altLang="en-US"/>
        </a:p>
      </dgm:t>
    </dgm:pt>
    <dgm:pt modelId="{0B25F5B9-AA57-43F8-A32C-DA41A4C6640F}">
      <dgm:prSet phldrT="[Text]"/>
      <dgm:spPr/>
      <dgm:t>
        <a:bodyPr/>
        <a:lstStyle/>
        <a:p>
          <a:r>
            <a:rPr lang="en-US" altLang="zh-TW" dirty="0" smtClean="0"/>
            <a:t>Submission</a:t>
          </a:r>
          <a:endParaRPr lang="zh-TW" altLang="en-US" dirty="0"/>
        </a:p>
      </dgm:t>
    </dgm:pt>
    <dgm:pt modelId="{ECD8D59F-C29B-4525-90FB-D6BFF5EDECAA}" type="parTrans" cxnId="{A3F632CD-25F2-4EA7-A08E-DC093150611F}">
      <dgm:prSet/>
      <dgm:spPr/>
      <dgm:t>
        <a:bodyPr/>
        <a:lstStyle/>
        <a:p>
          <a:endParaRPr lang="zh-TW" altLang="en-US"/>
        </a:p>
      </dgm:t>
    </dgm:pt>
    <dgm:pt modelId="{3428862B-03AC-42E3-9FA8-9857E1524658}" type="sibTrans" cxnId="{A3F632CD-25F2-4EA7-A08E-DC093150611F}">
      <dgm:prSet/>
      <dgm:spPr/>
      <dgm:t>
        <a:bodyPr/>
        <a:lstStyle/>
        <a:p>
          <a:endParaRPr lang="zh-TW" altLang="en-US"/>
        </a:p>
      </dgm:t>
    </dgm:pt>
    <dgm:pt modelId="{DD971300-868A-4DAD-96FE-2596EA86028F}" type="pres">
      <dgm:prSet presAssocID="{DD1539A5-E2D2-487D-8429-BFE8DA158191}" presName="CompostProcess" presStyleCnt="0">
        <dgm:presLayoutVars>
          <dgm:dir/>
          <dgm:resizeHandles val="exact"/>
        </dgm:presLayoutVars>
      </dgm:prSet>
      <dgm:spPr/>
    </dgm:pt>
    <dgm:pt modelId="{4DFFE9F7-B6A6-4637-824E-C45B8E4C2CA9}" type="pres">
      <dgm:prSet presAssocID="{DD1539A5-E2D2-487D-8429-BFE8DA158191}" presName="arrow" presStyleLbl="bgShp" presStyleIdx="0" presStyleCnt="1"/>
      <dgm:spPr/>
    </dgm:pt>
    <dgm:pt modelId="{8542FE2F-3F0E-4CE3-87E2-40F91DB81164}" type="pres">
      <dgm:prSet presAssocID="{DD1539A5-E2D2-487D-8429-BFE8DA158191}" presName="linearProcess" presStyleCnt="0"/>
      <dgm:spPr/>
    </dgm:pt>
    <dgm:pt modelId="{046A74EB-8E81-46C1-B3E3-EC2C49C3FC8B}" type="pres">
      <dgm:prSet presAssocID="{98F92E8B-95F0-402C-AC1F-773D5787E778}" presName="textNode" presStyleLbl="node1" presStyleIdx="0" presStyleCnt="3">
        <dgm:presLayoutVars>
          <dgm:bulletEnabled val="1"/>
        </dgm:presLayoutVars>
      </dgm:prSet>
      <dgm:spPr/>
      <dgm:t>
        <a:bodyPr/>
        <a:lstStyle/>
        <a:p>
          <a:endParaRPr lang="zh-TW" altLang="en-US"/>
        </a:p>
      </dgm:t>
    </dgm:pt>
    <dgm:pt modelId="{BCBC2825-D962-40DF-8B13-92E28BB6466A}" type="pres">
      <dgm:prSet presAssocID="{815BAA7C-4FD7-4216-A9B1-BBF386EBC824}" presName="sibTrans" presStyleCnt="0"/>
      <dgm:spPr/>
    </dgm:pt>
    <dgm:pt modelId="{2D334AD0-7E9C-461B-8A5D-77FD9EB7514C}" type="pres">
      <dgm:prSet presAssocID="{2D43C07D-180E-4D18-8259-F60E399C828D}" presName="textNode" presStyleLbl="node1" presStyleIdx="1" presStyleCnt="3">
        <dgm:presLayoutVars>
          <dgm:bulletEnabled val="1"/>
        </dgm:presLayoutVars>
      </dgm:prSet>
      <dgm:spPr/>
      <dgm:t>
        <a:bodyPr/>
        <a:lstStyle/>
        <a:p>
          <a:endParaRPr lang="zh-TW" altLang="en-US"/>
        </a:p>
      </dgm:t>
    </dgm:pt>
    <dgm:pt modelId="{4252113A-F650-4649-B6F7-A02B9F98022E}" type="pres">
      <dgm:prSet presAssocID="{4AB2D1C0-6AAF-43FE-A1F0-A06248209DCD}" presName="sibTrans" presStyleCnt="0"/>
      <dgm:spPr/>
    </dgm:pt>
    <dgm:pt modelId="{3BA73E21-6D40-49BA-AC11-DB6E7CC504E3}" type="pres">
      <dgm:prSet presAssocID="{0B25F5B9-AA57-43F8-A32C-DA41A4C6640F}" presName="textNode" presStyleLbl="node1" presStyleIdx="2" presStyleCnt="3">
        <dgm:presLayoutVars>
          <dgm:bulletEnabled val="1"/>
        </dgm:presLayoutVars>
      </dgm:prSet>
      <dgm:spPr/>
      <dgm:t>
        <a:bodyPr/>
        <a:lstStyle/>
        <a:p>
          <a:endParaRPr lang="zh-TW" altLang="en-US"/>
        </a:p>
      </dgm:t>
    </dgm:pt>
  </dgm:ptLst>
  <dgm:cxnLst>
    <dgm:cxn modelId="{51212FCD-D8D1-294D-A8BA-7A4AB6C33DD2}" type="presOf" srcId="{0B25F5B9-AA57-43F8-A32C-DA41A4C6640F}" destId="{3BA73E21-6D40-49BA-AC11-DB6E7CC504E3}" srcOrd="0" destOrd="0" presId="urn:microsoft.com/office/officeart/2005/8/layout/hProcess9"/>
    <dgm:cxn modelId="{96AF07DC-1CA4-4E80-AC0A-B3F6DAB946DC}" srcId="{DD1539A5-E2D2-487D-8429-BFE8DA158191}" destId="{2D43C07D-180E-4D18-8259-F60E399C828D}" srcOrd="1" destOrd="0" parTransId="{82CB7F72-A680-4CAC-972B-38C144186A1C}" sibTransId="{4AB2D1C0-6AAF-43FE-A1F0-A06248209DCD}"/>
    <dgm:cxn modelId="{A3F632CD-25F2-4EA7-A08E-DC093150611F}" srcId="{DD1539A5-E2D2-487D-8429-BFE8DA158191}" destId="{0B25F5B9-AA57-43F8-A32C-DA41A4C6640F}" srcOrd="2" destOrd="0" parTransId="{ECD8D59F-C29B-4525-90FB-D6BFF5EDECAA}" sibTransId="{3428862B-03AC-42E3-9FA8-9857E1524658}"/>
    <dgm:cxn modelId="{BBF969DE-1760-904D-96B7-5F1C786F6DF7}" type="presOf" srcId="{98F92E8B-95F0-402C-AC1F-773D5787E778}" destId="{046A74EB-8E81-46C1-B3E3-EC2C49C3FC8B}" srcOrd="0" destOrd="0" presId="urn:microsoft.com/office/officeart/2005/8/layout/hProcess9"/>
    <dgm:cxn modelId="{C789196F-5D10-E348-BB48-98296C674B3C}" type="presOf" srcId="{2D43C07D-180E-4D18-8259-F60E399C828D}" destId="{2D334AD0-7E9C-461B-8A5D-77FD9EB7514C}" srcOrd="0" destOrd="0" presId="urn:microsoft.com/office/officeart/2005/8/layout/hProcess9"/>
    <dgm:cxn modelId="{88AC62A3-45A9-4B58-BBE4-E661F9B4D6C4}" srcId="{DD1539A5-E2D2-487D-8429-BFE8DA158191}" destId="{98F92E8B-95F0-402C-AC1F-773D5787E778}" srcOrd="0" destOrd="0" parTransId="{B14D943E-BF1C-4FD1-9A07-4F745F301494}" sibTransId="{815BAA7C-4FD7-4216-A9B1-BBF386EBC824}"/>
    <dgm:cxn modelId="{D70BB5B0-F9D0-F348-A184-A82D14285365}" type="presOf" srcId="{DD1539A5-E2D2-487D-8429-BFE8DA158191}" destId="{DD971300-868A-4DAD-96FE-2596EA86028F}" srcOrd="0" destOrd="0" presId="urn:microsoft.com/office/officeart/2005/8/layout/hProcess9"/>
    <dgm:cxn modelId="{1D743205-03E3-F847-96C1-9761F0841395}" type="presParOf" srcId="{DD971300-868A-4DAD-96FE-2596EA86028F}" destId="{4DFFE9F7-B6A6-4637-824E-C45B8E4C2CA9}" srcOrd="0" destOrd="0" presId="urn:microsoft.com/office/officeart/2005/8/layout/hProcess9"/>
    <dgm:cxn modelId="{D4C7CFF8-4393-9945-9CCE-EA3B989B4EFA}" type="presParOf" srcId="{DD971300-868A-4DAD-96FE-2596EA86028F}" destId="{8542FE2F-3F0E-4CE3-87E2-40F91DB81164}" srcOrd="1" destOrd="0" presId="urn:microsoft.com/office/officeart/2005/8/layout/hProcess9"/>
    <dgm:cxn modelId="{196620DB-DBD6-AA4C-A5A1-8917A454AAC7}" type="presParOf" srcId="{8542FE2F-3F0E-4CE3-87E2-40F91DB81164}" destId="{046A74EB-8E81-46C1-B3E3-EC2C49C3FC8B}" srcOrd="0" destOrd="0" presId="urn:microsoft.com/office/officeart/2005/8/layout/hProcess9"/>
    <dgm:cxn modelId="{BA7DDC15-BB60-5949-99A4-FA18DC442F95}" type="presParOf" srcId="{8542FE2F-3F0E-4CE3-87E2-40F91DB81164}" destId="{BCBC2825-D962-40DF-8B13-92E28BB6466A}" srcOrd="1" destOrd="0" presId="urn:microsoft.com/office/officeart/2005/8/layout/hProcess9"/>
    <dgm:cxn modelId="{746E968B-B62F-914C-8902-5F19A96CDC9B}" type="presParOf" srcId="{8542FE2F-3F0E-4CE3-87E2-40F91DB81164}" destId="{2D334AD0-7E9C-461B-8A5D-77FD9EB7514C}" srcOrd="2" destOrd="0" presId="urn:microsoft.com/office/officeart/2005/8/layout/hProcess9"/>
    <dgm:cxn modelId="{8E8CC3A5-12B8-AD4A-91CB-879FDF4231AF}" type="presParOf" srcId="{8542FE2F-3F0E-4CE3-87E2-40F91DB81164}" destId="{4252113A-F650-4649-B6F7-A02B9F98022E}" srcOrd="3" destOrd="0" presId="urn:microsoft.com/office/officeart/2005/8/layout/hProcess9"/>
    <dgm:cxn modelId="{49AED841-90C1-5F4A-9001-9DA10F5E08A5}" type="presParOf" srcId="{8542FE2F-3F0E-4CE3-87E2-40F91DB81164}" destId="{3BA73E21-6D40-49BA-AC11-DB6E7CC504E3}"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00D9AA-9C6E-43FF-BB7B-FA8EC9C32CDD}" type="doc">
      <dgm:prSet loTypeId="urn:microsoft.com/office/officeart/2005/8/layout/list1" loCatId="list" qsTypeId="urn:microsoft.com/office/officeart/2005/8/quickstyle/simple1" qsCatId="simple" csTypeId="urn:microsoft.com/office/officeart/2005/8/colors/accent0_2" csCatId="mainScheme" phldr="1"/>
      <dgm:spPr/>
      <dgm:t>
        <a:bodyPr/>
        <a:lstStyle/>
        <a:p>
          <a:endParaRPr lang="zh-TW" altLang="en-US"/>
        </a:p>
      </dgm:t>
    </dgm:pt>
    <dgm:pt modelId="{FC11A9D8-5AB2-4950-8383-CE9CFE9C774C}">
      <dgm:prSet phldrT="[文字]"/>
      <dgm:spPr/>
      <dgm:t>
        <a:bodyPr/>
        <a:lstStyle/>
        <a:p>
          <a:r>
            <a:rPr lang="en-GB" altLang="zh-TW" dirty="0" smtClean="0"/>
            <a:t>Level 1: 25-55 members</a:t>
          </a:r>
          <a:endParaRPr lang="zh-TW" altLang="en-US" dirty="0"/>
        </a:p>
      </dgm:t>
    </dgm:pt>
    <dgm:pt modelId="{B6EE4422-7640-4C3F-9103-E640907E880D}" type="parTrans" cxnId="{F78C5FEA-F6DD-481C-9CCE-DF8FF9007E62}">
      <dgm:prSet/>
      <dgm:spPr/>
      <dgm:t>
        <a:bodyPr/>
        <a:lstStyle/>
        <a:p>
          <a:endParaRPr lang="zh-TW" altLang="en-US"/>
        </a:p>
      </dgm:t>
    </dgm:pt>
    <dgm:pt modelId="{59A859C7-AB63-4314-8BD0-59A56EA5D0AE}" type="sibTrans" cxnId="{F78C5FEA-F6DD-481C-9CCE-DF8FF9007E62}">
      <dgm:prSet/>
      <dgm:spPr/>
      <dgm:t>
        <a:bodyPr/>
        <a:lstStyle/>
        <a:p>
          <a:endParaRPr lang="zh-TW" altLang="en-US"/>
        </a:p>
      </dgm:t>
    </dgm:pt>
    <dgm:pt modelId="{334E7BB7-A971-4631-9E86-A85A19EC613E}">
      <dgm:prSet phldrT="[文字]"/>
      <dgm:spPr/>
      <dgm:t>
        <a:bodyPr/>
        <a:lstStyle/>
        <a:p>
          <a:r>
            <a:rPr lang="en-GB" altLang="zh-TW" dirty="0" smtClean="0"/>
            <a:t>Level 2: 56-90 members</a:t>
          </a:r>
          <a:endParaRPr lang="zh-TW" altLang="en-US" dirty="0"/>
        </a:p>
      </dgm:t>
    </dgm:pt>
    <dgm:pt modelId="{AA5B0A10-D947-4D55-9E38-6AAA7E2E83B7}" type="parTrans" cxnId="{D9C6D92A-2938-4442-8C49-CBEF7CEDF98B}">
      <dgm:prSet/>
      <dgm:spPr/>
      <dgm:t>
        <a:bodyPr/>
        <a:lstStyle/>
        <a:p>
          <a:endParaRPr lang="zh-TW" altLang="en-US"/>
        </a:p>
      </dgm:t>
    </dgm:pt>
    <dgm:pt modelId="{C6488085-6620-49F2-90F9-6D3BA286AADE}" type="sibTrans" cxnId="{D9C6D92A-2938-4442-8C49-CBEF7CEDF98B}">
      <dgm:prSet/>
      <dgm:spPr/>
      <dgm:t>
        <a:bodyPr/>
        <a:lstStyle/>
        <a:p>
          <a:endParaRPr lang="zh-TW" altLang="en-US"/>
        </a:p>
      </dgm:t>
    </dgm:pt>
    <dgm:pt modelId="{70CAC4A4-B051-4410-95ED-3C74A641FD7A}">
      <dgm:prSet phldrT="[文字]"/>
      <dgm:spPr/>
      <dgm:t>
        <a:bodyPr/>
        <a:lstStyle/>
        <a:p>
          <a:r>
            <a:rPr lang="en-GB" altLang="zh-TW" dirty="0" smtClean="0"/>
            <a:t>Level 3: 91+ members</a:t>
          </a:r>
          <a:endParaRPr lang="zh-TW" altLang="en-US" dirty="0"/>
        </a:p>
      </dgm:t>
    </dgm:pt>
    <dgm:pt modelId="{5965C752-D5B8-4245-B69C-63380EF2AC42}" type="parTrans" cxnId="{9ABB59F5-24C5-42B2-B63E-6A004C6E2F67}">
      <dgm:prSet/>
      <dgm:spPr/>
      <dgm:t>
        <a:bodyPr/>
        <a:lstStyle/>
        <a:p>
          <a:endParaRPr lang="zh-TW" altLang="en-US"/>
        </a:p>
      </dgm:t>
    </dgm:pt>
    <dgm:pt modelId="{E853F250-3F08-4DC4-9849-6775A2AD83E9}" type="sibTrans" cxnId="{9ABB59F5-24C5-42B2-B63E-6A004C6E2F67}">
      <dgm:prSet/>
      <dgm:spPr/>
      <dgm:t>
        <a:bodyPr/>
        <a:lstStyle/>
        <a:p>
          <a:endParaRPr lang="zh-TW" altLang="en-US"/>
        </a:p>
      </dgm:t>
    </dgm:pt>
    <dgm:pt modelId="{8356A069-D71F-41CA-BD36-43A4210409A3}" type="pres">
      <dgm:prSet presAssocID="{0A00D9AA-9C6E-43FF-BB7B-FA8EC9C32CDD}" presName="linear" presStyleCnt="0">
        <dgm:presLayoutVars>
          <dgm:dir/>
          <dgm:animLvl val="lvl"/>
          <dgm:resizeHandles val="exact"/>
        </dgm:presLayoutVars>
      </dgm:prSet>
      <dgm:spPr/>
      <dgm:t>
        <a:bodyPr/>
        <a:lstStyle/>
        <a:p>
          <a:endParaRPr lang="zh-TW" altLang="en-US"/>
        </a:p>
      </dgm:t>
    </dgm:pt>
    <dgm:pt modelId="{A76B61D9-9608-41A7-8AB6-2ACDDCA01E7A}" type="pres">
      <dgm:prSet presAssocID="{FC11A9D8-5AB2-4950-8383-CE9CFE9C774C}" presName="parentLin" presStyleCnt="0"/>
      <dgm:spPr/>
    </dgm:pt>
    <dgm:pt modelId="{FE6C9A01-B29D-4E6B-9A01-87F21AF6440D}" type="pres">
      <dgm:prSet presAssocID="{FC11A9D8-5AB2-4950-8383-CE9CFE9C774C}" presName="parentLeftMargin" presStyleLbl="node1" presStyleIdx="0" presStyleCnt="3"/>
      <dgm:spPr/>
      <dgm:t>
        <a:bodyPr/>
        <a:lstStyle/>
        <a:p>
          <a:endParaRPr lang="zh-TW" altLang="en-US"/>
        </a:p>
      </dgm:t>
    </dgm:pt>
    <dgm:pt modelId="{5B0AC7F8-B9C0-4FFB-9383-D1A0379B8B55}" type="pres">
      <dgm:prSet presAssocID="{FC11A9D8-5AB2-4950-8383-CE9CFE9C774C}" presName="parentText" presStyleLbl="node1" presStyleIdx="0" presStyleCnt="3">
        <dgm:presLayoutVars>
          <dgm:chMax val="0"/>
          <dgm:bulletEnabled val="1"/>
        </dgm:presLayoutVars>
      </dgm:prSet>
      <dgm:spPr/>
      <dgm:t>
        <a:bodyPr/>
        <a:lstStyle/>
        <a:p>
          <a:endParaRPr lang="zh-TW" altLang="en-US"/>
        </a:p>
      </dgm:t>
    </dgm:pt>
    <dgm:pt modelId="{6257EE66-9A85-44D6-9F76-74BEEC7AC686}" type="pres">
      <dgm:prSet presAssocID="{FC11A9D8-5AB2-4950-8383-CE9CFE9C774C}" presName="negativeSpace" presStyleCnt="0"/>
      <dgm:spPr/>
    </dgm:pt>
    <dgm:pt modelId="{F49DCE5B-CDA5-4E3E-91BB-7175B07DFBE8}" type="pres">
      <dgm:prSet presAssocID="{FC11A9D8-5AB2-4950-8383-CE9CFE9C774C}" presName="childText" presStyleLbl="conFgAcc1" presStyleIdx="0" presStyleCnt="3">
        <dgm:presLayoutVars>
          <dgm:bulletEnabled val="1"/>
        </dgm:presLayoutVars>
      </dgm:prSet>
      <dgm:spPr/>
    </dgm:pt>
    <dgm:pt modelId="{4D6E64B1-1E23-4735-A20E-E6445D5D6E08}" type="pres">
      <dgm:prSet presAssocID="{59A859C7-AB63-4314-8BD0-59A56EA5D0AE}" presName="spaceBetweenRectangles" presStyleCnt="0"/>
      <dgm:spPr/>
    </dgm:pt>
    <dgm:pt modelId="{89FAFEC1-B623-4800-9C01-CB126B680339}" type="pres">
      <dgm:prSet presAssocID="{334E7BB7-A971-4631-9E86-A85A19EC613E}" presName="parentLin" presStyleCnt="0"/>
      <dgm:spPr/>
    </dgm:pt>
    <dgm:pt modelId="{47BD0AF9-C17C-4478-B471-181077E06200}" type="pres">
      <dgm:prSet presAssocID="{334E7BB7-A971-4631-9E86-A85A19EC613E}" presName="parentLeftMargin" presStyleLbl="node1" presStyleIdx="0" presStyleCnt="3"/>
      <dgm:spPr/>
      <dgm:t>
        <a:bodyPr/>
        <a:lstStyle/>
        <a:p>
          <a:endParaRPr lang="zh-TW" altLang="en-US"/>
        </a:p>
      </dgm:t>
    </dgm:pt>
    <dgm:pt modelId="{896160F5-15BC-423E-BEAE-2C7F79F1B636}" type="pres">
      <dgm:prSet presAssocID="{334E7BB7-A971-4631-9E86-A85A19EC613E}" presName="parentText" presStyleLbl="node1" presStyleIdx="1" presStyleCnt="3">
        <dgm:presLayoutVars>
          <dgm:chMax val="0"/>
          <dgm:bulletEnabled val="1"/>
        </dgm:presLayoutVars>
      </dgm:prSet>
      <dgm:spPr/>
      <dgm:t>
        <a:bodyPr/>
        <a:lstStyle/>
        <a:p>
          <a:endParaRPr lang="zh-TW" altLang="en-US"/>
        </a:p>
      </dgm:t>
    </dgm:pt>
    <dgm:pt modelId="{4E030F30-E64A-41FF-8799-282C8872908E}" type="pres">
      <dgm:prSet presAssocID="{334E7BB7-A971-4631-9E86-A85A19EC613E}" presName="negativeSpace" presStyleCnt="0"/>
      <dgm:spPr/>
    </dgm:pt>
    <dgm:pt modelId="{2984250C-6F3A-42AD-B23B-051146043B60}" type="pres">
      <dgm:prSet presAssocID="{334E7BB7-A971-4631-9E86-A85A19EC613E}" presName="childText" presStyleLbl="conFgAcc1" presStyleIdx="1" presStyleCnt="3">
        <dgm:presLayoutVars>
          <dgm:bulletEnabled val="1"/>
        </dgm:presLayoutVars>
      </dgm:prSet>
      <dgm:spPr/>
    </dgm:pt>
    <dgm:pt modelId="{95F95036-E9C3-4D85-8346-A4997EB7FA98}" type="pres">
      <dgm:prSet presAssocID="{C6488085-6620-49F2-90F9-6D3BA286AADE}" presName="spaceBetweenRectangles" presStyleCnt="0"/>
      <dgm:spPr/>
    </dgm:pt>
    <dgm:pt modelId="{12669D69-1758-4BC7-85E0-B54615B87D45}" type="pres">
      <dgm:prSet presAssocID="{70CAC4A4-B051-4410-95ED-3C74A641FD7A}" presName="parentLin" presStyleCnt="0"/>
      <dgm:spPr/>
    </dgm:pt>
    <dgm:pt modelId="{09BE5B07-7160-414C-B067-82AADA8CE2CB}" type="pres">
      <dgm:prSet presAssocID="{70CAC4A4-B051-4410-95ED-3C74A641FD7A}" presName="parentLeftMargin" presStyleLbl="node1" presStyleIdx="1" presStyleCnt="3"/>
      <dgm:spPr/>
      <dgm:t>
        <a:bodyPr/>
        <a:lstStyle/>
        <a:p>
          <a:endParaRPr lang="zh-TW" altLang="en-US"/>
        </a:p>
      </dgm:t>
    </dgm:pt>
    <dgm:pt modelId="{9240BDB3-C7F4-4A7B-A486-B98EBC1A515C}" type="pres">
      <dgm:prSet presAssocID="{70CAC4A4-B051-4410-95ED-3C74A641FD7A}" presName="parentText" presStyleLbl="node1" presStyleIdx="2" presStyleCnt="3">
        <dgm:presLayoutVars>
          <dgm:chMax val="0"/>
          <dgm:bulletEnabled val="1"/>
        </dgm:presLayoutVars>
      </dgm:prSet>
      <dgm:spPr/>
      <dgm:t>
        <a:bodyPr/>
        <a:lstStyle/>
        <a:p>
          <a:endParaRPr lang="zh-TW" altLang="en-US"/>
        </a:p>
      </dgm:t>
    </dgm:pt>
    <dgm:pt modelId="{06BEB096-CF3B-4B91-913B-3F6739785D03}" type="pres">
      <dgm:prSet presAssocID="{70CAC4A4-B051-4410-95ED-3C74A641FD7A}" presName="negativeSpace" presStyleCnt="0"/>
      <dgm:spPr/>
    </dgm:pt>
    <dgm:pt modelId="{2F3BD2C4-E5AF-4351-A9D7-B803BE5A0F52}" type="pres">
      <dgm:prSet presAssocID="{70CAC4A4-B051-4410-95ED-3C74A641FD7A}" presName="childText" presStyleLbl="conFgAcc1" presStyleIdx="2" presStyleCnt="3">
        <dgm:presLayoutVars>
          <dgm:bulletEnabled val="1"/>
        </dgm:presLayoutVars>
      </dgm:prSet>
      <dgm:spPr/>
    </dgm:pt>
  </dgm:ptLst>
  <dgm:cxnLst>
    <dgm:cxn modelId="{9B967D30-A23D-2C46-84EA-0A983D759B50}" type="presOf" srcId="{334E7BB7-A971-4631-9E86-A85A19EC613E}" destId="{47BD0AF9-C17C-4478-B471-181077E06200}" srcOrd="0" destOrd="0" presId="urn:microsoft.com/office/officeart/2005/8/layout/list1"/>
    <dgm:cxn modelId="{C6A4A7A5-838D-9F44-8EFB-F60B0188D749}" type="presOf" srcId="{FC11A9D8-5AB2-4950-8383-CE9CFE9C774C}" destId="{FE6C9A01-B29D-4E6B-9A01-87F21AF6440D}" srcOrd="0" destOrd="0" presId="urn:microsoft.com/office/officeart/2005/8/layout/list1"/>
    <dgm:cxn modelId="{5509BF8F-973D-2444-9090-96FDA0957A2F}" type="presOf" srcId="{334E7BB7-A971-4631-9E86-A85A19EC613E}" destId="{896160F5-15BC-423E-BEAE-2C7F79F1B636}" srcOrd="1" destOrd="0" presId="urn:microsoft.com/office/officeart/2005/8/layout/list1"/>
    <dgm:cxn modelId="{646A7415-79F7-DE4C-9FD2-23160AF9B00F}" type="presOf" srcId="{70CAC4A4-B051-4410-95ED-3C74A641FD7A}" destId="{9240BDB3-C7F4-4A7B-A486-B98EBC1A515C}" srcOrd="1" destOrd="0" presId="urn:microsoft.com/office/officeart/2005/8/layout/list1"/>
    <dgm:cxn modelId="{36C19371-758D-C14A-BCE3-83DE50737480}" type="presOf" srcId="{FC11A9D8-5AB2-4950-8383-CE9CFE9C774C}" destId="{5B0AC7F8-B9C0-4FFB-9383-D1A0379B8B55}" srcOrd="1" destOrd="0" presId="urn:microsoft.com/office/officeart/2005/8/layout/list1"/>
    <dgm:cxn modelId="{0888A204-892C-9940-B5A8-7D57C33D13B8}" type="presOf" srcId="{0A00D9AA-9C6E-43FF-BB7B-FA8EC9C32CDD}" destId="{8356A069-D71F-41CA-BD36-43A4210409A3}" srcOrd="0" destOrd="0" presId="urn:microsoft.com/office/officeart/2005/8/layout/list1"/>
    <dgm:cxn modelId="{D9C6D92A-2938-4442-8C49-CBEF7CEDF98B}" srcId="{0A00D9AA-9C6E-43FF-BB7B-FA8EC9C32CDD}" destId="{334E7BB7-A971-4631-9E86-A85A19EC613E}" srcOrd="1" destOrd="0" parTransId="{AA5B0A10-D947-4D55-9E38-6AAA7E2E83B7}" sibTransId="{C6488085-6620-49F2-90F9-6D3BA286AADE}"/>
    <dgm:cxn modelId="{F78C5FEA-F6DD-481C-9CCE-DF8FF9007E62}" srcId="{0A00D9AA-9C6E-43FF-BB7B-FA8EC9C32CDD}" destId="{FC11A9D8-5AB2-4950-8383-CE9CFE9C774C}" srcOrd="0" destOrd="0" parTransId="{B6EE4422-7640-4C3F-9103-E640907E880D}" sibTransId="{59A859C7-AB63-4314-8BD0-59A56EA5D0AE}"/>
    <dgm:cxn modelId="{D6448C5E-1D3C-D944-ABE5-BF8F33F32733}" type="presOf" srcId="{70CAC4A4-B051-4410-95ED-3C74A641FD7A}" destId="{09BE5B07-7160-414C-B067-82AADA8CE2CB}" srcOrd="0" destOrd="0" presId="urn:microsoft.com/office/officeart/2005/8/layout/list1"/>
    <dgm:cxn modelId="{9ABB59F5-24C5-42B2-B63E-6A004C6E2F67}" srcId="{0A00D9AA-9C6E-43FF-BB7B-FA8EC9C32CDD}" destId="{70CAC4A4-B051-4410-95ED-3C74A641FD7A}" srcOrd="2" destOrd="0" parTransId="{5965C752-D5B8-4245-B69C-63380EF2AC42}" sibTransId="{E853F250-3F08-4DC4-9849-6775A2AD83E9}"/>
    <dgm:cxn modelId="{E4FA2A64-7F05-244A-B3B1-546AF0AFA972}" type="presParOf" srcId="{8356A069-D71F-41CA-BD36-43A4210409A3}" destId="{A76B61D9-9608-41A7-8AB6-2ACDDCA01E7A}" srcOrd="0" destOrd="0" presId="urn:microsoft.com/office/officeart/2005/8/layout/list1"/>
    <dgm:cxn modelId="{BD507D4E-3F0B-FB43-8E16-66A3E7A8781B}" type="presParOf" srcId="{A76B61D9-9608-41A7-8AB6-2ACDDCA01E7A}" destId="{FE6C9A01-B29D-4E6B-9A01-87F21AF6440D}" srcOrd="0" destOrd="0" presId="urn:microsoft.com/office/officeart/2005/8/layout/list1"/>
    <dgm:cxn modelId="{C11E6AC9-BC45-9444-A3E8-FEC512A73469}" type="presParOf" srcId="{A76B61D9-9608-41A7-8AB6-2ACDDCA01E7A}" destId="{5B0AC7F8-B9C0-4FFB-9383-D1A0379B8B55}" srcOrd="1" destOrd="0" presId="urn:microsoft.com/office/officeart/2005/8/layout/list1"/>
    <dgm:cxn modelId="{44B799AA-3F50-3443-84C1-2A1FC24F531E}" type="presParOf" srcId="{8356A069-D71F-41CA-BD36-43A4210409A3}" destId="{6257EE66-9A85-44D6-9F76-74BEEC7AC686}" srcOrd="1" destOrd="0" presId="urn:microsoft.com/office/officeart/2005/8/layout/list1"/>
    <dgm:cxn modelId="{A0AC9043-60E9-504F-876D-936230C6ED61}" type="presParOf" srcId="{8356A069-D71F-41CA-BD36-43A4210409A3}" destId="{F49DCE5B-CDA5-4E3E-91BB-7175B07DFBE8}" srcOrd="2" destOrd="0" presId="urn:microsoft.com/office/officeart/2005/8/layout/list1"/>
    <dgm:cxn modelId="{E3F0189E-A881-E741-B2DD-FCD7AFF487E4}" type="presParOf" srcId="{8356A069-D71F-41CA-BD36-43A4210409A3}" destId="{4D6E64B1-1E23-4735-A20E-E6445D5D6E08}" srcOrd="3" destOrd="0" presId="urn:microsoft.com/office/officeart/2005/8/layout/list1"/>
    <dgm:cxn modelId="{5362AD94-DBBF-9E4F-A175-614BA90F5511}" type="presParOf" srcId="{8356A069-D71F-41CA-BD36-43A4210409A3}" destId="{89FAFEC1-B623-4800-9C01-CB126B680339}" srcOrd="4" destOrd="0" presId="urn:microsoft.com/office/officeart/2005/8/layout/list1"/>
    <dgm:cxn modelId="{85EC0A7F-C42D-774F-AA84-14F8AEB9A75B}" type="presParOf" srcId="{89FAFEC1-B623-4800-9C01-CB126B680339}" destId="{47BD0AF9-C17C-4478-B471-181077E06200}" srcOrd="0" destOrd="0" presId="urn:microsoft.com/office/officeart/2005/8/layout/list1"/>
    <dgm:cxn modelId="{A3E107C5-9A2A-AE48-9E87-9A0C2B3B0884}" type="presParOf" srcId="{89FAFEC1-B623-4800-9C01-CB126B680339}" destId="{896160F5-15BC-423E-BEAE-2C7F79F1B636}" srcOrd="1" destOrd="0" presId="urn:microsoft.com/office/officeart/2005/8/layout/list1"/>
    <dgm:cxn modelId="{1B840E0F-3DE9-9345-9989-6B16E5544B95}" type="presParOf" srcId="{8356A069-D71F-41CA-BD36-43A4210409A3}" destId="{4E030F30-E64A-41FF-8799-282C8872908E}" srcOrd="5" destOrd="0" presId="urn:microsoft.com/office/officeart/2005/8/layout/list1"/>
    <dgm:cxn modelId="{96AB60C6-F6CC-C64A-9510-6080F7DA536C}" type="presParOf" srcId="{8356A069-D71F-41CA-BD36-43A4210409A3}" destId="{2984250C-6F3A-42AD-B23B-051146043B60}" srcOrd="6" destOrd="0" presId="urn:microsoft.com/office/officeart/2005/8/layout/list1"/>
    <dgm:cxn modelId="{A00F930C-3104-0240-AD65-B32DC66BE037}" type="presParOf" srcId="{8356A069-D71F-41CA-BD36-43A4210409A3}" destId="{95F95036-E9C3-4D85-8346-A4997EB7FA98}" srcOrd="7" destOrd="0" presId="urn:microsoft.com/office/officeart/2005/8/layout/list1"/>
    <dgm:cxn modelId="{78FF83B3-124A-7143-AA62-A321D6ACBC5D}" type="presParOf" srcId="{8356A069-D71F-41CA-BD36-43A4210409A3}" destId="{12669D69-1758-4BC7-85E0-B54615B87D45}" srcOrd="8" destOrd="0" presId="urn:microsoft.com/office/officeart/2005/8/layout/list1"/>
    <dgm:cxn modelId="{EF56AF7C-B462-0B4C-9064-69DC54791B70}" type="presParOf" srcId="{12669D69-1758-4BC7-85E0-B54615B87D45}" destId="{09BE5B07-7160-414C-B067-82AADA8CE2CB}" srcOrd="0" destOrd="0" presId="urn:microsoft.com/office/officeart/2005/8/layout/list1"/>
    <dgm:cxn modelId="{C81A5A3D-4F5F-8246-946B-14E232616406}" type="presParOf" srcId="{12669D69-1758-4BC7-85E0-B54615B87D45}" destId="{9240BDB3-C7F4-4A7B-A486-B98EBC1A515C}" srcOrd="1" destOrd="0" presId="urn:microsoft.com/office/officeart/2005/8/layout/list1"/>
    <dgm:cxn modelId="{03452E23-1808-014C-BCEC-E1268E114DDE}" type="presParOf" srcId="{8356A069-D71F-41CA-BD36-43A4210409A3}" destId="{06BEB096-CF3B-4B91-913B-3F6739785D03}" srcOrd="9" destOrd="0" presId="urn:microsoft.com/office/officeart/2005/8/layout/list1"/>
    <dgm:cxn modelId="{05395C32-659C-2941-A826-CB0EBD761380}" type="presParOf" srcId="{8356A069-D71F-41CA-BD36-43A4210409A3}" destId="{2F3BD2C4-E5AF-4351-A9D7-B803BE5A0F52}"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D1539A5-E2D2-487D-8429-BFE8DA158191}" type="doc">
      <dgm:prSet loTypeId="urn:microsoft.com/office/officeart/2005/8/layout/hProcess9" loCatId="process" qsTypeId="urn:microsoft.com/office/officeart/2005/8/quickstyle/simple1" qsCatId="simple" csTypeId="urn:microsoft.com/office/officeart/2005/8/colors/accent2_2" csCatId="accent2" phldr="1"/>
      <dgm:spPr/>
    </dgm:pt>
    <dgm:pt modelId="{98F92E8B-95F0-402C-AC1F-773D5787E778}">
      <dgm:prSet phldrT="[Text]"/>
      <dgm:spPr>
        <a:solidFill>
          <a:schemeClr val="accent2">
            <a:lumMod val="20000"/>
            <a:lumOff val="80000"/>
          </a:schemeClr>
        </a:solidFill>
      </dgm:spPr>
      <dgm:t>
        <a:bodyPr/>
        <a:lstStyle/>
        <a:p>
          <a:r>
            <a:rPr lang="en-US" altLang="zh-TW" dirty="0" smtClean="0"/>
            <a:t>The Awards</a:t>
          </a:r>
          <a:endParaRPr lang="zh-TW" altLang="en-US" dirty="0"/>
        </a:p>
      </dgm:t>
    </dgm:pt>
    <dgm:pt modelId="{B14D943E-BF1C-4FD1-9A07-4F745F301494}" type="parTrans" cxnId="{88AC62A3-45A9-4B58-BBE4-E661F9B4D6C4}">
      <dgm:prSet/>
      <dgm:spPr/>
      <dgm:t>
        <a:bodyPr/>
        <a:lstStyle/>
        <a:p>
          <a:endParaRPr lang="zh-TW" altLang="en-US"/>
        </a:p>
      </dgm:t>
    </dgm:pt>
    <dgm:pt modelId="{815BAA7C-4FD7-4216-A9B1-BBF386EBC824}" type="sibTrans" cxnId="{88AC62A3-45A9-4B58-BBE4-E661F9B4D6C4}">
      <dgm:prSet/>
      <dgm:spPr/>
      <dgm:t>
        <a:bodyPr/>
        <a:lstStyle/>
        <a:p>
          <a:endParaRPr lang="zh-TW" altLang="en-US"/>
        </a:p>
      </dgm:t>
    </dgm:pt>
    <dgm:pt modelId="{2D43C07D-180E-4D18-8259-F60E399C828D}">
      <dgm:prSet phldrT="[Text]"/>
      <dgm:spPr>
        <a:solidFill>
          <a:schemeClr val="accent2"/>
        </a:solidFill>
      </dgm:spPr>
      <dgm:t>
        <a:bodyPr/>
        <a:lstStyle/>
        <a:p>
          <a:r>
            <a:rPr lang="en-US" altLang="zh-TW" dirty="0" smtClean="0"/>
            <a:t>The Entries</a:t>
          </a:r>
          <a:endParaRPr lang="zh-TW" altLang="en-US" dirty="0"/>
        </a:p>
      </dgm:t>
    </dgm:pt>
    <dgm:pt modelId="{82CB7F72-A680-4CAC-972B-38C144186A1C}" type="parTrans" cxnId="{96AF07DC-1CA4-4E80-AC0A-B3F6DAB946DC}">
      <dgm:prSet/>
      <dgm:spPr/>
      <dgm:t>
        <a:bodyPr/>
        <a:lstStyle/>
        <a:p>
          <a:endParaRPr lang="zh-TW" altLang="en-US"/>
        </a:p>
      </dgm:t>
    </dgm:pt>
    <dgm:pt modelId="{4AB2D1C0-6AAF-43FE-A1F0-A06248209DCD}" type="sibTrans" cxnId="{96AF07DC-1CA4-4E80-AC0A-B3F6DAB946DC}">
      <dgm:prSet/>
      <dgm:spPr/>
      <dgm:t>
        <a:bodyPr/>
        <a:lstStyle/>
        <a:p>
          <a:endParaRPr lang="zh-TW" altLang="en-US"/>
        </a:p>
      </dgm:t>
    </dgm:pt>
    <dgm:pt modelId="{0B25F5B9-AA57-43F8-A32C-DA41A4C6640F}">
      <dgm:prSet phldrT="[Text]"/>
      <dgm:spPr>
        <a:solidFill>
          <a:schemeClr val="accent2">
            <a:lumMod val="20000"/>
            <a:lumOff val="80000"/>
          </a:schemeClr>
        </a:solidFill>
      </dgm:spPr>
      <dgm:t>
        <a:bodyPr/>
        <a:lstStyle/>
        <a:p>
          <a:r>
            <a:rPr lang="en-US" altLang="zh-TW" dirty="0" smtClean="0"/>
            <a:t>Submission</a:t>
          </a:r>
          <a:endParaRPr lang="zh-TW" altLang="en-US" dirty="0"/>
        </a:p>
      </dgm:t>
    </dgm:pt>
    <dgm:pt modelId="{ECD8D59F-C29B-4525-90FB-D6BFF5EDECAA}" type="parTrans" cxnId="{A3F632CD-25F2-4EA7-A08E-DC093150611F}">
      <dgm:prSet/>
      <dgm:spPr/>
      <dgm:t>
        <a:bodyPr/>
        <a:lstStyle/>
        <a:p>
          <a:endParaRPr lang="zh-TW" altLang="en-US"/>
        </a:p>
      </dgm:t>
    </dgm:pt>
    <dgm:pt modelId="{3428862B-03AC-42E3-9FA8-9857E1524658}" type="sibTrans" cxnId="{A3F632CD-25F2-4EA7-A08E-DC093150611F}">
      <dgm:prSet/>
      <dgm:spPr/>
      <dgm:t>
        <a:bodyPr/>
        <a:lstStyle/>
        <a:p>
          <a:endParaRPr lang="zh-TW" altLang="en-US"/>
        </a:p>
      </dgm:t>
    </dgm:pt>
    <dgm:pt modelId="{DD971300-868A-4DAD-96FE-2596EA86028F}" type="pres">
      <dgm:prSet presAssocID="{DD1539A5-E2D2-487D-8429-BFE8DA158191}" presName="CompostProcess" presStyleCnt="0">
        <dgm:presLayoutVars>
          <dgm:dir/>
          <dgm:resizeHandles val="exact"/>
        </dgm:presLayoutVars>
      </dgm:prSet>
      <dgm:spPr/>
    </dgm:pt>
    <dgm:pt modelId="{4DFFE9F7-B6A6-4637-824E-C45B8E4C2CA9}" type="pres">
      <dgm:prSet presAssocID="{DD1539A5-E2D2-487D-8429-BFE8DA158191}" presName="arrow" presStyleLbl="bgShp" presStyleIdx="0" presStyleCnt="1"/>
      <dgm:spPr/>
    </dgm:pt>
    <dgm:pt modelId="{8542FE2F-3F0E-4CE3-87E2-40F91DB81164}" type="pres">
      <dgm:prSet presAssocID="{DD1539A5-E2D2-487D-8429-BFE8DA158191}" presName="linearProcess" presStyleCnt="0"/>
      <dgm:spPr/>
    </dgm:pt>
    <dgm:pt modelId="{046A74EB-8E81-46C1-B3E3-EC2C49C3FC8B}" type="pres">
      <dgm:prSet presAssocID="{98F92E8B-95F0-402C-AC1F-773D5787E778}" presName="textNode" presStyleLbl="node1" presStyleIdx="0" presStyleCnt="3">
        <dgm:presLayoutVars>
          <dgm:bulletEnabled val="1"/>
        </dgm:presLayoutVars>
      </dgm:prSet>
      <dgm:spPr/>
      <dgm:t>
        <a:bodyPr/>
        <a:lstStyle/>
        <a:p>
          <a:endParaRPr lang="zh-TW" altLang="en-US"/>
        </a:p>
      </dgm:t>
    </dgm:pt>
    <dgm:pt modelId="{BCBC2825-D962-40DF-8B13-92E28BB6466A}" type="pres">
      <dgm:prSet presAssocID="{815BAA7C-4FD7-4216-A9B1-BBF386EBC824}" presName="sibTrans" presStyleCnt="0"/>
      <dgm:spPr/>
    </dgm:pt>
    <dgm:pt modelId="{2D334AD0-7E9C-461B-8A5D-77FD9EB7514C}" type="pres">
      <dgm:prSet presAssocID="{2D43C07D-180E-4D18-8259-F60E399C828D}" presName="textNode" presStyleLbl="node1" presStyleIdx="1" presStyleCnt="3">
        <dgm:presLayoutVars>
          <dgm:bulletEnabled val="1"/>
        </dgm:presLayoutVars>
      </dgm:prSet>
      <dgm:spPr/>
      <dgm:t>
        <a:bodyPr/>
        <a:lstStyle/>
        <a:p>
          <a:endParaRPr lang="zh-TW" altLang="en-US"/>
        </a:p>
      </dgm:t>
    </dgm:pt>
    <dgm:pt modelId="{4252113A-F650-4649-B6F7-A02B9F98022E}" type="pres">
      <dgm:prSet presAssocID="{4AB2D1C0-6AAF-43FE-A1F0-A06248209DCD}" presName="sibTrans" presStyleCnt="0"/>
      <dgm:spPr/>
    </dgm:pt>
    <dgm:pt modelId="{3BA73E21-6D40-49BA-AC11-DB6E7CC504E3}" type="pres">
      <dgm:prSet presAssocID="{0B25F5B9-AA57-43F8-A32C-DA41A4C6640F}" presName="textNode" presStyleLbl="node1" presStyleIdx="2" presStyleCnt="3">
        <dgm:presLayoutVars>
          <dgm:bulletEnabled val="1"/>
        </dgm:presLayoutVars>
      </dgm:prSet>
      <dgm:spPr/>
      <dgm:t>
        <a:bodyPr/>
        <a:lstStyle/>
        <a:p>
          <a:endParaRPr lang="zh-TW" altLang="en-US"/>
        </a:p>
      </dgm:t>
    </dgm:pt>
  </dgm:ptLst>
  <dgm:cxnLst>
    <dgm:cxn modelId="{88B8CB42-9156-9345-97F3-8C9ECB9F23FD}" type="presOf" srcId="{DD1539A5-E2D2-487D-8429-BFE8DA158191}" destId="{DD971300-868A-4DAD-96FE-2596EA86028F}" srcOrd="0" destOrd="0" presId="urn:microsoft.com/office/officeart/2005/8/layout/hProcess9"/>
    <dgm:cxn modelId="{A3F632CD-25F2-4EA7-A08E-DC093150611F}" srcId="{DD1539A5-E2D2-487D-8429-BFE8DA158191}" destId="{0B25F5B9-AA57-43F8-A32C-DA41A4C6640F}" srcOrd="2" destOrd="0" parTransId="{ECD8D59F-C29B-4525-90FB-D6BFF5EDECAA}" sibTransId="{3428862B-03AC-42E3-9FA8-9857E1524658}"/>
    <dgm:cxn modelId="{96AF07DC-1CA4-4E80-AC0A-B3F6DAB946DC}" srcId="{DD1539A5-E2D2-487D-8429-BFE8DA158191}" destId="{2D43C07D-180E-4D18-8259-F60E399C828D}" srcOrd="1" destOrd="0" parTransId="{82CB7F72-A680-4CAC-972B-38C144186A1C}" sibTransId="{4AB2D1C0-6AAF-43FE-A1F0-A06248209DCD}"/>
    <dgm:cxn modelId="{F9D9EAA9-7D90-5949-A3BE-B6DEE471FAA1}" type="presOf" srcId="{98F92E8B-95F0-402C-AC1F-773D5787E778}" destId="{046A74EB-8E81-46C1-B3E3-EC2C49C3FC8B}" srcOrd="0" destOrd="0" presId="urn:microsoft.com/office/officeart/2005/8/layout/hProcess9"/>
    <dgm:cxn modelId="{5EAE43B9-08E3-5947-B7BB-6EF7B257DE4E}" type="presOf" srcId="{2D43C07D-180E-4D18-8259-F60E399C828D}" destId="{2D334AD0-7E9C-461B-8A5D-77FD9EB7514C}" srcOrd="0" destOrd="0" presId="urn:microsoft.com/office/officeart/2005/8/layout/hProcess9"/>
    <dgm:cxn modelId="{4E3C1CC8-447F-E64F-82EB-79DA960EBA31}" type="presOf" srcId="{0B25F5B9-AA57-43F8-A32C-DA41A4C6640F}" destId="{3BA73E21-6D40-49BA-AC11-DB6E7CC504E3}" srcOrd="0" destOrd="0" presId="urn:microsoft.com/office/officeart/2005/8/layout/hProcess9"/>
    <dgm:cxn modelId="{88AC62A3-45A9-4B58-BBE4-E661F9B4D6C4}" srcId="{DD1539A5-E2D2-487D-8429-BFE8DA158191}" destId="{98F92E8B-95F0-402C-AC1F-773D5787E778}" srcOrd="0" destOrd="0" parTransId="{B14D943E-BF1C-4FD1-9A07-4F745F301494}" sibTransId="{815BAA7C-4FD7-4216-A9B1-BBF386EBC824}"/>
    <dgm:cxn modelId="{3AB8BC33-21B0-4F47-A7CE-140C98A5216D}" type="presParOf" srcId="{DD971300-868A-4DAD-96FE-2596EA86028F}" destId="{4DFFE9F7-B6A6-4637-824E-C45B8E4C2CA9}" srcOrd="0" destOrd="0" presId="urn:microsoft.com/office/officeart/2005/8/layout/hProcess9"/>
    <dgm:cxn modelId="{55541EB1-7F3C-5B4D-9307-DCD78C8691A3}" type="presParOf" srcId="{DD971300-868A-4DAD-96FE-2596EA86028F}" destId="{8542FE2F-3F0E-4CE3-87E2-40F91DB81164}" srcOrd="1" destOrd="0" presId="urn:microsoft.com/office/officeart/2005/8/layout/hProcess9"/>
    <dgm:cxn modelId="{9CE3974E-A128-FF49-9BF0-0077221A52C0}" type="presParOf" srcId="{8542FE2F-3F0E-4CE3-87E2-40F91DB81164}" destId="{046A74EB-8E81-46C1-B3E3-EC2C49C3FC8B}" srcOrd="0" destOrd="0" presId="urn:microsoft.com/office/officeart/2005/8/layout/hProcess9"/>
    <dgm:cxn modelId="{BAA1FAA0-B1A9-C546-87CC-9B69FE781EC1}" type="presParOf" srcId="{8542FE2F-3F0E-4CE3-87E2-40F91DB81164}" destId="{BCBC2825-D962-40DF-8B13-92E28BB6466A}" srcOrd="1" destOrd="0" presId="urn:microsoft.com/office/officeart/2005/8/layout/hProcess9"/>
    <dgm:cxn modelId="{E691B0FB-5352-F44D-A635-1B19A1C8ECD6}" type="presParOf" srcId="{8542FE2F-3F0E-4CE3-87E2-40F91DB81164}" destId="{2D334AD0-7E9C-461B-8A5D-77FD9EB7514C}" srcOrd="2" destOrd="0" presId="urn:microsoft.com/office/officeart/2005/8/layout/hProcess9"/>
    <dgm:cxn modelId="{61603810-BCA2-8743-8E21-2498ED4F7868}" type="presParOf" srcId="{8542FE2F-3F0E-4CE3-87E2-40F91DB81164}" destId="{4252113A-F650-4649-B6F7-A02B9F98022E}" srcOrd="3" destOrd="0" presId="urn:microsoft.com/office/officeart/2005/8/layout/hProcess9"/>
    <dgm:cxn modelId="{C1D02875-BACF-E140-96E0-9111C28B1105}" type="presParOf" srcId="{8542FE2F-3F0E-4CE3-87E2-40F91DB81164}" destId="{3BA73E21-6D40-49BA-AC11-DB6E7CC504E3}"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D1539A5-E2D2-487D-8429-BFE8DA158191}" type="doc">
      <dgm:prSet loTypeId="urn:microsoft.com/office/officeart/2005/8/layout/hProcess9" loCatId="process" qsTypeId="urn:microsoft.com/office/officeart/2005/8/quickstyle/simple1" qsCatId="simple" csTypeId="urn:microsoft.com/office/officeart/2005/8/colors/accent2_2" csCatId="accent2" phldr="1"/>
      <dgm:spPr/>
    </dgm:pt>
    <dgm:pt modelId="{98F92E8B-95F0-402C-AC1F-773D5787E778}">
      <dgm:prSet phldrT="[Text]"/>
      <dgm:spPr>
        <a:solidFill>
          <a:schemeClr val="accent2">
            <a:lumMod val="20000"/>
            <a:lumOff val="80000"/>
          </a:schemeClr>
        </a:solidFill>
      </dgm:spPr>
      <dgm:t>
        <a:bodyPr/>
        <a:lstStyle/>
        <a:p>
          <a:r>
            <a:rPr lang="en-US" altLang="zh-TW" dirty="0" smtClean="0"/>
            <a:t>The Awards</a:t>
          </a:r>
          <a:endParaRPr lang="zh-TW" altLang="en-US" dirty="0"/>
        </a:p>
      </dgm:t>
    </dgm:pt>
    <dgm:pt modelId="{B14D943E-BF1C-4FD1-9A07-4F745F301494}" type="parTrans" cxnId="{88AC62A3-45A9-4B58-BBE4-E661F9B4D6C4}">
      <dgm:prSet/>
      <dgm:spPr/>
      <dgm:t>
        <a:bodyPr/>
        <a:lstStyle/>
        <a:p>
          <a:endParaRPr lang="zh-TW" altLang="en-US"/>
        </a:p>
      </dgm:t>
    </dgm:pt>
    <dgm:pt modelId="{815BAA7C-4FD7-4216-A9B1-BBF386EBC824}" type="sibTrans" cxnId="{88AC62A3-45A9-4B58-BBE4-E661F9B4D6C4}">
      <dgm:prSet/>
      <dgm:spPr/>
      <dgm:t>
        <a:bodyPr/>
        <a:lstStyle/>
        <a:p>
          <a:endParaRPr lang="zh-TW" altLang="en-US"/>
        </a:p>
      </dgm:t>
    </dgm:pt>
    <dgm:pt modelId="{2D43C07D-180E-4D18-8259-F60E399C828D}">
      <dgm:prSet phldrT="[Text]"/>
      <dgm:spPr>
        <a:solidFill>
          <a:schemeClr val="accent2">
            <a:lumMod val="20000"/>
            <a:lumOff val="80000"/>
          </a:schemeClr>
        </a:solidFill>
      </dgm:spPr>
      <dgm:t>
        <a:bodyPr/>
        <a:lstStyle/>
        <a:p>
          <a:r>
            <a:rPr lang="en-US" altLang="zh-TW" dirty="0" smtClean="0"/>
            <a:t>The Entries</a:t>
          </a:r>
          <a:endParaRPr lang="zh-TW" altLang="en-US" dirty="0"/>
        </a:p>
      </dgm:t>
    </dgm:pt>
    <dgm:pt modelId="{82CB7F72-A680-4CAC-972B-38C144186A1C}" type="parTrans" cxnId="{96AF07DC-1CA4-4E80-AC0A-B3F6DAB946DC}">
      <dgm:prSet/>
      <dgm:spPr/>
      <dgm:t>
        <a:bodyPr/>
        <a:lstStyle/>
        <a:p>
          <a:endParaRPr lang="zh-TW" altLang="en-US"/>
        </a:p>
      </dgm:t>
    </dgm:pt>
    <dgm:pt modelId="{4AB2D1C0-6AAF-43FE-A1F0-A06248209DCD}" type="sibTrans" cxnId="{96AF07DC-1CA4-4E80-AC0A-B3F6DAB946DC}">
      <dgm:prSet/>
      <dgm:spPr/>
      <dgm:t>
        <a:bodyPr/>
        <a:lstStyle/>
        <a:p>
          <a:endParaRPr lang="zh-TW" altLang="en-US"/>
        </a:p>
      </dgm:t>
    </dgm:pt>
    <dgm:pt modelId="{0B25F5B9-AA57-43F8-A32C-DA41A4C6640F}">
      <dgm:prSet phldrT="[Text]"/>
      <dgm:spPr>
        <a:solidFill>
          <a:schemeClr val="accent2"/>
        </a:solidFill>
      </dgm:spPr>
      <dgm:t>
        <a:bodyPr/>
        <a:lstStyle/>
        <a:p>
          <a:r>
            <a:rPr lang="en-US" altLang="zh-TW" dirty="0" smtClean="0"/>
            <a:t>Submission</a:t>
          </a:r>
          <a:endParaRPr lang="zh-TW" altLang="en-US" dirty="0"/>
        </a:p>
      </dgm:t>
    </dgm:pt>
    <dgm:pt modelId="{ECD8D59F-C29B-4525-90FB-D6BFF5EDECAA}" type="parTrans" cxnId="{A3F632CD-25F2-4EA7-A08E-DC093150611F}">
      <dgm:prSet/>
      <dgm:spPr/>
      <dgm:t>
        <a:bodyPr/>
        <a:lstStyle/>
        <a:p>
          <a:endParaRPr lang="zh-TW" altLang="en-US"/>
        </a:p>
      </dgm:t>
    </dgm:pt>
    <dgm:pt modelId="{3428862B-03AC-42E3-9FA8-9857E1524658}" type="sibTrans" cxnId="{A3F632CD-25F2-4EA7-A08E-DC093150611F}">
      <dgm:prSet/>
      <dgm:spPr/>
      <dgm:t>
        <a:bodyPr/>
        <a:lstStyle/>
        <a:p>
          <a:endParaRPr lang="zh-TW" altLang="en-US"/>
        </a:p>
      </dgm:t>
    </dgm:pt>
    <dgm:pt modelId="{DD971300-868A-4DAD-96FE-2596EA86028F}" type="pres">
      <dgm:prSet presAssocID="{DD1539A5-E2D2-487D-8429-BFE8DA158191}" presName="CompostProcess" presStyleCnt="0">
        <dgm:presLayoutVars>
          <dgm:dir/>
          <dgm:resizeHandles val="exact"/>
        </dgm:presLayoutVars>
      </dgm:prSet>
      <dgm:spPr/>
    </dgm:pt>
    <dgm:pt modelId="{4DFFE9F7-B6A6-4637-824E-C45B8E4C2CA9}" type="pres">
      <dgm:prSet presAssocID="{DD1539A5-E2D2-487D-8429-BFE8DA158191}" presName="arrow" presStyleLbl="bgShp" presStyleIdx="0" presStyleCnt="1"/>
      <dgm:spPr/>
    </dgm:pt>
    <dgm:pt modelId="{8542FE2F-3F0E-4CE3-87E2-40F91DB81164}" type="pres">
      <dgm:prSet presAssocID="{DD1539A5-E2D2-487D-8429-BFE8DA158191}" presName="linearProcess" presStyleCnt="0"/>
      <dgm:spPr/>
    </dgm:pt>
    <dgm:pt modelId="{046A74EB-8E81-46C1-B3E3-EC2C49C3FC8B}" type="pres">
      <dgm:prSet presAssocID="{98F92E8B-95F0-402C-AC1F-773D5787E778}" presName="textNode" presStyleLbl="node1" presStyleIdx="0" presStyleCnt="3">
        <dgm:presLayoutVars>
          <dgm:bulletEnabled val="1"/>
        </dgm:presLayoutVars>
      </dgm:prSet>
      <dgm:spPr/>
      <dgm:t>
        <a:bodyPr/>
        <a:lstStyle/>
        <a:p>
          <a:endParaRPr lang="zh-TW" altLang="en-US"/>
        </a:p>
      </dgm:t>
    </dgm:pt>
    <dgm:pt modelId="{BCBC2825-D962-40DF-8B13-92E28BB6466A}" type="pres">
      <dgm:prSet presAssocID="{815BAA7C-4FD7-4216-A9B1-BBF386EBC824}" presName="sibTrans" presStyleCnt="0"/>
      <dgm:spPr/>
    </dgm:pt>
    <dgm:pt modelId="{2D334AD0-7E9C-461B-8A5D-77FD9EB7514C}" type="pres">
      <dgm:prSet presAssocID="{2D43C07D-180E-4D18-8259-F60E399C828D}" presName="textNode" presStyleLbl="node1" presStyleIdx="1" presStyleCnt="3">
        <dgm:presLayoutVars>
          <dgm:bulletEnabled val="1"/>
        </dgm:presLayoutVars>
      </dgm:prSet>
      <dgm:spPr/>
      <dgm:t>
        <a:bodyPr/>
        <a:lstStyle/>
        <a:p>
          <a:endParaRPr lang="zh-TW" altLang="en-US"/>
        </a:p>
      </dgm:t>
    </dgm:pt>
    <dgm:pt modelId="{4252113A-F650-4649-B6F7-A02B9F98022E}" type="pres">
      <dgm:prSet presAssocID="{4AB2D1C0-6AAF-43FE-A1F0-A06248209DCD}" presName="sibTrans" presStyleCnt="0"/>
      <dgm:spPr/>
    </dgm:pt>
    <dgm:pt modelId="{3BA73E21-6D40-49BA-AC11-DB6E7CC504E3}" type="pres">
      <dgm:prSet presAssocID="{0B25F5B9-AA57-43F8-A32C-DA41A4C6640F}" presName="textNode" presStyleLbl="node1" presStyleIdx="2" presStyleCnt="3">
        <dgm:presLayoutVars>
          <dgm:bulletEnabled val="1"/>
        </dgm:presLayoutVars>
      </dgm:prSet>
      <dgm:spPr/>
      <dgm:t>
        <a:bodyPr/>
        <a:lstStyle/>
        <a:p>
          <a:endParaRPr lang="zh-TW" altLang="en-US"/>
        </a:p>
      </dgm:t>
    </dgm:pt>
  </dgm:ptLst>
  <dgm:cxnLst>
    <dgm:cxn modelId="{DEB5F32B-9AD1-FE43-AF71-48568CFC242D}" type="presOf" srcId="{0B25F5B9-AA57-43F8-A32C-DA41A4C6640F}" destId="{3BA73E21-6D40-49BA-AC11-DB6E7CC504E3}" srcOrd="0" destOrd="0" presId="urn:microsoft.com/office/officeart/2005/8/layout/hProcess9"/>
    <dgm:cxn modelId="{A3F632CD-25F2-4EA7-A08E-DC093150611F}" srcId="{DD1539A5-E2D2-487D-8429-BFE8DA158191}" destId="{0B25F5B9-AA57-43F8-A32C-DA41A4C6640F}" srcOrd="2" destOrd="0" parTransId="{ECD8D59F-C29B-4525-90FB-D6BFF5EDECAA}" sibTransId="{3428862B-03AC-42E3-9FA8-9857E1524658}"/>
    <dgm:cxn modelId="{96AF07DC-1CA4-4E80-AC0A-B3F6DAB946DC}" srcId="{DD1539A5-E2D2-487D-8429-BFE8DA158191}" destId="{2D43C07D-180E-4D18-8259-F60E399C828D}" srcOrd="1" destOrd="0" parTransId="{82CB7F72-A680-4CAC-972B-38C144186A1C}" sibTransId="{4AB2D1C0-6AAF-43FE-A1F0-A06248209DCD}"/>
    <dgm:cxn modelId="{A46D2071-B9FC-124F-AC5C-2108F0AC4C3E}" type="presOf" srcId="{2D43C07D-180E-4D18-8259-F60E399C828D}" destId="{2D334AD0-7E9C-461B-8A5D-77FD9EB7514C}" srcOrd="0" destOrd="0" presId="urn:microsoft.com/office/officeart/2005/8/layout/hProcess9"/>
    <dgm:cxn modelId="{73BCD23B-0ED5-9F41-8757-2987EA73FA94}" type="presOf" srcId="{DD1539A5-E2D2-487D-8429-BFE8DA158191}" destId="{DD971300-868A-4DAD-96FE-2596EA86028F}" srcOrd="0" destOrd="0" presId="urn:microsoft.com/office/officeart/2005/8/layout/hProcess9"/>
    <dgm:cxn modelId="{5F314096-FA97-B643-8BBE-FA4AABF61C71}" type="presOf" srcId="{98F92E8B-95F0-402C-AC1F-773D5787E778}" destId="{046A74EB-8E81-46C1-B3E3-EC2C49C3FC8B}" srcOrd="0" destOrd="0" presId="urn:microsoft.com/office/officeart/2005/8/layout/hProcess9"/>
    <dgm:cxn modelId="{88AC62A3-45A9-4B58-BBE4-E661F9B4D6C4}" srcId="{DD1539A5-E2D2-487D-8429-BFE8DA158191}" destId="{98F92E8B-95F0-402C-AC1F-773D5787E778}" srcOrd="0" destOrd="0" parTransId="{B14D943E-BF1C-4FD1-9A07-4F745F301494}" sibTransId="{815BAA7C-4FD7-4216-A9B1-BBF386EBC824}"/>
    <dgm:cxn modelId="{181E3439-D038-6044-B544-DC616348E118}" type="presParOf" srcId="{DD971300-868A-4DAD-96FE-2596EA86028F}" destId="{4DFFE9F7-B6A6-4637-824E-C45B8E4C2CA9}" srcOrd="0" destOrd="0" presId="urn:microsoft.com/office/officeart/2005/8/layout/hProcess9"/>
    <dgm:cxn modelId="{F6DBE6B4-8595-584F-85EF-951E36D1EA03}" type="presParOf" srcId="{DD971300-868A-4DAD-96FE-2596EA86028F}" destId="{8542FE2F-3F0E-4CE3-87E2-40F91DB81164}" srcOrd="1" destOrd="0" presId="urn:microsoft.com/office/officeart/2005/8/layout/hProcess9"/>
    <dgm:cxn modelId="{1FB91540-D4B2-924E-8FAB-EBF877101504}" type="presParOf" srcId="{8542FE2F-3F0E-4CE3-87E2-40F91DB81164}" destId="{046A74EB-8E81-46C1-B3E3-EC2C49C3FC8B}" srcOrd="0" destOrd="0" presId="urn:microsoft.com/office/officeart/2005/8/layout/hProcess9"/>
    <dgm:cxn modelId="{D12836FF-9E38-3B41-BB91-CEF11978CF53}" type="presParOf" srcId="{8542FE2F-3F0E-4CE3-87E2-40F91DB81164}" destId="{BCBC2825-D962-40DF-8B13-92E28BB6466A}" srcOrd="1" destOrd="0" presId="urn:microsoft.com/office/officeart/2005/8/layout/hProcess9"/>
    <dgm:cxn modelId="{EB4AAE08-F1F2-454E-BB8D-2E21A4D56051}" type="presParOf" srcId="{8542FE2F-3F0E-4CE3-87E2-40F91DB81164}" destId="{2D334AD0-7E9C-461B-8A5D-77FD9EB7514C}" srcOrd="2" destOrd="0" presId="urn:microsoft.com/office/officeart/2005/8/layout/hProcess9"/>
    <dgm:cxn modelId="{E0D8D5A6-66CD-FF44-A1CF-4FFB7BFAAB16}" type="presParOf" srcId="{8542FE2F-3F0E-4CE3-87E2-40F91DB81164}" destId="{4252113A-F650-4649-B6F7-A02B9F98022E}" srcOrd="3" destOrd="0" presId="urn:microsoft.com/office/officeart/2005/8/layout/hProcess9"/>
    <dgm:cxn modelId="{0D9F0EEA-9F4D-814B-9922-12D2C8FDF078}" type="presParOf" srcId="{8542FE2F-3F0E-4CE3-87E2-40F91DB81164}" destId="{3BA73E21-6D40-49BA-AC11-DB6E7CC504E3}"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kumimoji="0" sz="1200">
                <a:latin typeface="Arial" pitchFamily="34" charset="0"/>
                <a:ea typeface="ＭＳ Ｐゴシック" pitchFamily="34" charset="-128"/>
                <a:cs typeface="+mn-cs"/>
              </a:defRPr>
            </a:lvl1pPr>
          </a:lstStyle>
          <a:p>
            <a:pPr>
              <a:defRPr/>
            </a:pPr>
            <a:endParaRPr lang="zh-TW" altLang="zh-TW"/>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kumimoji="0" sz="1200">
                <a:ea typeface="ＭＳ Ｐゴシック" panose="020B0600070205080204" pitchFamily="34" charset="-128"/>
              </a:defRPr>
            </a:lvl1pPr>
          </a:lstStyle>
          <a:p>
            <a:fld id="{F8B0C7D6-29B3-4D11-A873-D104690BFFDF}" type="datetime1">
              <a:rPr lang="en-US" altLang="zh-TW"/>
              <a:pPr/>
              <a:t>7/10/2015</a:t>
            </a:fld>
            <a:endParaRPr lang="en-US" altLang="zh-TW"/>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zh-TW" altLang="zh-TW"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zh-TW" noProof="0"/>
              <a:t>Click to edit Master text styles</a:t>
            </a:r>
          </a:p>
          <a:p>
            <a:pPr lvl="1"/>
            <a:r>
              <a:rPr lang="zh-TW" noProof="0"/>
              <a:t>Second level</a:t>
            </a:r>
          </a:p>
          <a:p>
            <a:pPr lvl="2"/>
            <a:r>
              <a:rPr lang="zh-TW" noProof="0"/>
              <a:t>Third level</a:t>
            </a:r>
          </a:p>
          <a:p>
            <a:pPr lvl="3"/>
            <a:r>
              <a:rPr lang="zh-TW" noProof="0"/>
              <a:t>Fourth level</a:t>
            </a:r>
          </a:p>
          <a:p>
            <a:pPr lvl="4"/>
            <a:r>
              <a:rPr lang="zh-TW" noProof="0"/>
              <a:t>Fifth level</a:t>
            </a:r>
            <a:endParaRPr lang="en-US" altLang="zh-TW"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kumimoji="0" sz="1200">
                <a:latin typeface="Arial" pitchFamily="34" charset="0"/>
                <a:ea typeface="ＭＳ Ｐゴシック" pitchFamily="34" charset="-128"/>
                <a:cs typeface="+mn-cs"/>
              </a:defRPr>
            </a:lvl1pPr>
          </a:lstStyle>
          <a:p>
            <a:pPr>
              <a:defRPr/>
            </a:pPr>
            <a:endParaRPr lang="zh-TW" altLang="zh-TW"/>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kumimoji="0" sz="1200">
                <a:ea typeface="ＭＳ Ｐゴシック" panose="020B0600070205080204" pitchFamily="34" charset="-128"/>
              </a:defRPr>
            </a:lvl1pPr>
          </a:lstStyle>
          <a:p>
            <a:fld id="{E39AC836-79BF-488E-A43F-D4A6E9F8628D}" type="slidenum">
              <a:rPr lang="en-US" altLang="zh-TW"/>
              <a:pPr/>
              <a:t>‹#›</a:t>
            </a:fld>
            <a:endParaRPr lang="en-US" altLang="zh-TW"/>
          </a:p>
        </p:txBody>
      </p:sp>
    </p:spTree>
    <p:extLst>
      <p:ext uri="{BB962C8B-B14F-4D97-AF65-F5344CB8AC3E}">
        <p14:creationId xmlns:p14="http://schemas.microsoft.com/office/powerpoint/2010/main" xmlns="" val="77468898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kumimoji="1" sz="1200" kern="1200">
        <a:solidFill>
          <a:schemeClr val="tx1"/>
        </a:solidFill>
        <a:latin typeface="+mn-lt"/>
        <a:ea typeface="ＭＳ Ｐゴシック" pitchFamily="34" charset="-128"/>
        <a:cs typeface="ＭＳ Ｐゴシック" charset="0"/>
      </a:defRPr>
    </a:lvl1pPr>
    <a:lvl2pPr marL="457200" algn="l" defTabSz="457200" rtl="0" eaLnBrk="0" fontAlgn="base" hangingPunct="0">
      <a:spcBef>
        <a:spcPct val="30000"/>
      </a:spcBef>
      <a:spcAft>
        <a:spcPct val="0"/>
      </a:spcAft>
      <a:defRPr kumimoji="1" sz="1200" kern="1200">
        <a:solidFill>
          <a:schemeClr val="tx1"/>
        </a:solidFill>
        <a:latin typeface="+mn-lt"/>
        <a:ea typeface="ＭＳ Ｐゴシック" pitchFamily="34" charset="-128"/>
        <a:cs typeface="ＭＳ Ｐゴシック" charset="0"/>
      </a:defRPr>
    </a:lvl2pPr>
    <a:lvl3pPr marL="914400" algn="l" defTabSz="457200" rtl="0" eaLnBrk="0" fontAlgn="base" hangingPunct="0">
      <a:spcBef>
        <a:spcPct val="30000"/>
      </a:spcBef>
      <a:spcAft>
        <a:spcPct val="0"/>
      </a:spcAft>
      <a:defRPr kumimoji="1" sz="1200" kern="1200">
        <a:solidFill>
          <a:schemeClr val="tx1"/>
        </a:solidFill>
        <a:latin typeface="+mn-lt"/>
        <a:ea typeface="ＭＳ Ｐゴシック" pitchFamily="34" charset="-128"/>
        <a:cs typeface="ＭＳ Ｐゴシック" charset="0"/>
      </a:defRPr>
    </a:lvl3pPr>
    <a:lvl4pPr marL="1371600" algn="l" defTabSz="457200" rtl="0" eaLnBrk="0" fontAlgn="base" hangingPunct="0">
      <a:spcBef>
        <a:spcPct val="30000"/>
      </a:spcBef>
      <a:spcAft>
        <a:spcPct val="0"/>
      </a:spcAft>
      <a:defRPr kumimoji="1" sz="1200" kern="1200">
        <a:solidFill>
          <a:schemeClr val="tx1"/>
        </a:solidFill>
        <a:latin typeface="+mn-lt"/>
        <a:ea typeface="ＭＳ Ｐゴシック" pitchFamily="34" charset="-128"/>
        <a:cs typeface="ＭＳ Ｐゴシック" charset="0"/>
      </a:defRPr>
    </a:lvl4pPr>
    <a:lvl5pPr marL="1828800" algn="l" defTabSz="457200" rtl="0" eaLnBrk="0" fontAlgn="base" hangingPunct="0">
      <a:spcBef>
        <a:spcPct val="30000"/>
      </a:spcBef>
      <a:spcAft>
        <a:spcPct val="0"/>
      </a:spcAft>
      <a:defRPr kumimoji="1" sz="1200" kern="1200">
        <a:solidFill>
          <a:schemeClr val="tx1"/>
        </a:solidFill>
        <a:latin typeface="+mn-lt"/>
        <a:ea typeface="ＭＳ Ｐゴシック" pitchFamily="34" charset="-128"/>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17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eaLnBrk="1" hangingPunct="1">
              <a:lnSpc>
                <a:spcPct val="80000"/>
              </a:lnSpc>
              <a:spcBef>
                <a:spcPct val="0"/>
              </a:spcBef>
            </a:pPr>
            <a:endParaRPr kumimoji="0" lang="zh-TW" altLang="en-US" sz="900" smtClean="0"/>
          </a:p>
        </p:txBody>
      </p:sp>
      <p:sp>
        <p:nvSpPr>
          <p:cNvPr id="717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24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24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eaLnBrk="1" hangingPunct="1"/>
            <a:fld id="{323C43A8-3C77-4CB7-A1F6-6A8639D0B21C}" type="slidenum">
              <a:rPr kumimoji="0" lang="en-US" altLang="zh-TW" sz="1200">
                <a:ea typeface="ＭＳ Ｐゴシック" panose="020B0600070205080204" pitchFamily="34" charset="-128"/>
              </a:rPr>
              <a:pPr eaLnBrk="1" hangingPunct="1"/>
              <a:t>1</a:t>
            </a:fld>
            <a:endParaRPr kumimoji="0" lang="en-US" altLang="zh-TW" sz="1200">
              <a:ea typeface="ＭＳ Ｐゴシック" panose="020B0600070205080204" pitchFamily="34" charset="-128"/>
            </a:endParaRPr>
          </a:p>
        </p:txBody>
      </p:sp>
    </p:spTree>
    <p:extLst>
      <p:ext uri="{BB962C8B-B14F-4D97-AF65-F5344CB8AC3E}">
        <p14:creationId xmlns:p14="http://schemas.microsoft.com/office/powerpoint/2010/main" xmlns="" val="426576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21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kumimoji="0" lang="zh-TW" altLang="en-US" smtClean="0">
              <a:latin typeface="Arial" panose="020B0604020202020204" pitchFamily="34" charset="0"/>
            </a:endParaRPr>
          </a:p>
        </p:txBody>
      </p:sp>
      <p:sp>
        <p:nvSpPr>
          <p:cNvPr id="921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24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24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eaLnBrk="1" hangingPunct="1"/>
            <a:fld id="{244B4D79-3E9F-4B45-BFE7-601B9D9C8B22}" type="slidenum">
              <a:rPr kumimoji="0" lang="zh-TW" altLang="en-US" sz="1200">
                <a:ea typeface="ＭＳ Ｐゴシック" panose="020B0600070205080204" pitchFamily="34" charset="-128"/>
              </a:rPr>
              <a:pPr eaLnBrk="1" hangingPunct="1"/>
              <a:t>2</a:t>
            </a:fld>
            <a:endParaRPr kumimoji="0" lang="en-US" altLang="zh-TW" sz="1200">
              <a:ea typeface="ＭＳ Ｐゴシック" panose="020B0600070205080204" pitchFamily="34" charset="-128"/>
            </a:endParaRPr>
          </a:p>
        </p:txBody>
      </p:sp>
    </p:spTree>
    <p:extLst>
      <p:ext uri="{BB962C8B-B14F-4D97-AF65-F5344CB8AC3E}">
        <p14:creationId xmlns:p14="http://schemas.microsoft.com/office/powerpoint/2010/main" xmlns="" val="1636554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kumimoji="0" lang="en-US" altLang="zh-CN" smtClean="0">
                <a:latin typeface="Arial" panose="020B0604020202020204" pitchFamily="34" charset="0"/>
              </a:rPr>
              <a:t>- 1 hard copy</a:t>
            </a:r>
            <a:r>
              <a:rPr kumimoji="0" lang="en-US" altLang="zh-CN" b="1" smtClean="0">
                <a:latin typeface="Arial" panose="020B0604020202020204" pitchFamily="34" charset="0"/>
              </a:rPr>
              <a:t> (coloured with good print quality) </a:t>
            </a:r>
          </a:p>
          <a:p>
            <a:pPr eaLnBrk="1" hangingPunct="1"/>
            <a:r>
              <a:rPr kumimoji="0" lang="en-US" altLang="zh-CN" b="1" smtClean="0">
                <a:latin typeface="Arial" panose="020B0604020202020204" pitchFamily="34" charset="0"/>
              </a:rPr>
              <a:t>- Save</a:t>
            </a:r>
            <a:r>
              <a:rPr kumimoji="0" lang="en-US" altLang="zh-CN" smtClean="0">
                <a:latin typeface="Arial" panose="020B0604020202020204" pitchFamily="34" charset="0"/>
              </a:rPr>
              <a:t> your e-bidbooks in a USB</a:t>
            </a:r>
          </a:p>
          <a:p>
            <a:pPr eaLnBrk="1" hangingPunct="1">
              <a:buFontTx/>
              <a:buChar char="-"/>
            </a:pPr>
            <a:r>
              <a:rPr kumimoji="0" lang="en-US" altLang="zh-CN" smtClean="0">
                <a:latin typeface="Arial" panose="020B0604020202020204" pitchFamily="34" charset="0"/>
              </a:rPr>
              <a:t>submit to JC Office</a:t>
            </a:r>
          </a:p>
          <a:p>
            <a:pPr eaLnBrk="1" hangingPunct="1"/>
            <a:r>
              <a:rPr kumimoji="0" lang="en-US" altLang="ja-JP" smtClean="0">
                <a:latin typeface="Arial" panose="020B0604020202020204" pitchFamily="34" charset="0"/>
              </a:rPr>
              <a:t> </a:t>
            </a:r>
            <a:endParaRPr kumimoji="0" lang="en-US" altLang="zh-CN" smtClean="0">
              <a:latin typeface="Arial" panose="020B0604020202020204" pitchFamily="34" charset="0"/>
            </a:endParaRPr>
          </a:p>
          <a:p>
            <a:pPr eaLnBrk="1" hangingPunct="1"/>
            <a:r>
              <a:rPr kumimoji="0" lang="en-US" altLang="zh-CN" smtClean="0">
                <a:latin typeface="Arial" panose="020B0604020202020204" pitchFamily="34" charset="0"/>
              </a:rPr>
              <a:t>-Judges (including NOM Executive Member) Shall attend a briefing session to be convened by the NRRD, failing to attend such briefing shall be disqualified.</a:t>
            </a:r>
            <a:r>
              <a:rPr kumimoji="0" lang="en-US" altLang="ja-JP" smtClean="0">
                <a:latin typeface="Arial" panose="020B0604020202020204" pitchFamily="34" charset="0"/>
              </a:rPr>
              <a:t> </a:t>
            </a:r>
            <a:endParaRPr kumimoji="0" lang="en-US" altLang="zh-TW" smtClean="0">
              <a:latin typeface="Arial" panose="020B0604020202020204" pitchFamily="34" charset="0"/>
            </a:endParaRPr>
          </a:p>
          <a:p>
            <a:pPr eaLnBrk="1" hangingPunct="1"/>
            <a:endParaRPr kumimoji="0" lang="en-US" altLang="zh-TW" smtClean="0">
              <a:latin typeface="Arial" panose="020B0604020202020204" pitchFamily="34" charset="0"/>
            </a:endParaRPr>
          </a:p>
          <a:p>
            <a:pPr eaLnBrk="1" hangingPunct="1"/>
            <a:r>
              <a:rPr kumimoji="0" lang="en-US" altLang="zh-TW" smtClean="0">
                <a:latin typeface="Arial" panose="020B0604020202020204" pitchFamily="34" charset="0"/>
              </a:rPr>
              <a:t>Award Judging Day: </a:t>
            </a:r>
            <a:r>
              <a:rPr kumimoji="0" lang="en-US" altLang="zh-CN" smtClean="0">
                <a:latin typeface="Arial" panose="020B0604020202020204" pitchFamily="34" charset="0"/>
              </a:rPr>
              <a:t>All nominated judges </a:t>
            </a:r>
            <a:r>
              <a:rPr kumimoji="0" lang="en-US" altLang="zh-CN" b="1" u="sng" smtClean="0">
                <a:latin typeface="Arial" panose="020B0604020202020204" pitchFamily="34" charset="0"/>
              </a:rPr>
              <a:t>must be</a:t>
            </a:r>
            <a:r>
              <a:rPr kumimoji="0" lang="en-US" altLang="zh-CN" smtClean="0">
                <a:latin typeface="Arial" panose="020B0604020202020204" pitchFamily="34" charset="0"/>
              </a:rPr>
              <a:t> present Nominated judges have to bring his/ her own notebbok</a:t>
            </a:r>
            <a:r>
              <a:rPr kumimoji="0" lang="en-US" altLang="ja-JP" smtClean="0">
                <a:latin typeface="Arial" panose="020B0604020202020204" pitchFamily="34" charset="0"/>
              </a:rPr>
              <a:t> </a:t>
            </a:r>
            <a:endParaRPr kumimoji="0" lang="en-US" altLang="zh-TW" smtClean="0">
              <a:latin typeface="Arial" panose="020B0604020202020204" pitchFamily="34" charset="0"/>
            </a:endParaRP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24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24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eaLnBrk="1" hangingPunct="1"/>
            <a:fld id="{44999E1D-6884-4D37-8005-687FCD5F530D}" type="slidenum">
              <a:rPr kumimoji="0" lang="zh-TW" altLang="en-US" sz="1200">
                <a:ea typeface="ＭＳ Ｐゴシック" panose="020B0600070205080204" pitchFamily="34" charset="-128"/>
              </a:rPr>
              <a:pPr eaLnBrk="1" hangingPunct="1"/>
              <a:t>23</a:t>
            </a:fld>
            <a:endParaRPr kumimoji="0" lang="en-US" altLang="zh-TW" sz="1200">
              <a:ea typeface="ＭＳ Ｐゴシック" panose="020B0600070205080204" pitchFamily="34" charset="-128"/>
            </a:endParaRPr>
          </a:p>
        </p:txBody>
      </p:sp>
    </p:spTree>
    <p:extLst>
      <p:ext uri="{BB962C8B-B14F-4D97-AF65-F5344CB8AC3E}">
        <p14:creationId xmlns:p14="http://schemas.microsoft.com/office/powerpoint/2010/main" xmlns="" val="3722195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kumimoji="0" lang="zh-TW" altLang="en-US" smtClean="0">
              <a:latin typeface="Arial" panose="020B0604020202020204" pitchFamily="34" charset="0"/>
            </a:endParaRP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24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24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eaLnBrk="1" hangingPunct="1"/>
            <a:fld id="{3FB4B5B1-9B6E-4D6E-BBCD-89FA4F982A13}" type="slidenum">
              <a:rPr kumimoji="0" lang="zh-TW" altLang="en-US" sz="1200">
                <a:ea typeface="ＭＳ Ｐゴシック" panose="020B0600070205080204" pitchFamily="34" charset="-128"/>
              </a:rPr>
              <a:pPr eaLnBrk="1" hangingPunct="1"/>
              <a:t>24</a:t>
            </a:fld>
            <a:endParaRPr kumimoji="0" lang="en-US" altLang="zh-TW" sz="1200">
              <a:ea typeface="ＭＳ Ｐゴシック" panose="020B0600070205080204" pitchFamily="34" charset="-128"/>
            </a:endParaRPr>
          </a:p>
        </p:txBody>
      </p:sp>
    </p:spTree>
    <p:extLst>
      <p:ext uri="{BB962C8B-B14F-4D97-AF65-F5344CB8AC3E}">
        <p14:creationId xmlns:p14="http://schemas.microsoft.com/office/powerpoint/2010/main" xmlns="" val="1511862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kumimoji="0" lang="zh-TW" altLang="en-US" smtClean="0">
              <a:latin typeface="Arial" panose="020B0604020202020204" pitchFamily="34" charset="0"/>
            </a:endParaRP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24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24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eaLnBrk="1" hangingPunct="1"/>
            <a:fld id="{18341963-76E0-406B-81F2-DA69036490D5}" type="slidenum">
              <a:rPr kumimoji="0" lang="zh-TW" altLang="en-US" sz="1200">
                <a:ea typeface="ＭＳ Ｐゴシック" panose="020B0600070205080204" pitchFamily="34" charset="-128"/>
              </a:rPr>
              <a:pPr eaLnBrk="1" hangingPunct="1"/>
              <a:t>25</a:t>
            </a:fld>
            <a:endParaRPr kumimoji="0" lang="en-US" altLang="zh-TW" sz="1200">
              <a:ea typeface="ＭＳ Ｐゴシック" panose="020B0600070205080204" pitchFamily="34" charset="-128"/>
            </a:endParaRPr>
          </a:p>
        </p:txBody>
      </p:sp>
    </p:spTree>
    <p:extLst>
      <p:ext uri="{BB962C8B-B14F-4D97-AF65-F5344CB8AC3E}">
        <p14:creationId xmlns:p14="http://schemas.microsoft.com/office/powerpoint/2010/main" xmlns="" val="3423725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x-none"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x-none" smtClean="0"/>
              <a:t>Click to edit Master subtitle style</a:t>
            </a:r>
            <a:endParaRPr lang="en-US"/>
          </a:p>
        </p:txBody>
      </p:sp>
    </p:spTree>
    <p:extLst>
      <p:ext uri="{BB962C8B-B14F-4D97-AF65-F5344CB8AC3E}">
        <p14:creationId xmlns:p14="http://schemas.microsoft.com/office/powerpoint/2010/main" xmlns="" val="2683285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x-none"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Tree>
    <p:extLst>
      <p:ext uri="{BB962C8B-B14F-4D97-AF65-F5344CB8AC3E}">
        <p14:creationId xmlns:p14="http://schemas.microsoft.com/office/powerpoint/2010/main" xmlns="" val="52776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Tree>
    <p:extLst>
      <p:ext uri="{BB962C8B-B14F-4D97-AF65-F5344CB8AC3E}">
        <p14:creationId xmlns:p14="http://schemas.microsoft.com/office/powerpoint/2010/main" xmlns="" val="2210402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609600"/>
            <a:ext cx="8229600" cy="808038"/>
          </a:xfrm>
          <a:prstGeom prst="rect">
            <a:avLst/>
          </a:prstGeom>
        </p:spPr>
        <p:txBody>
          <a:bodyPr/>
          <a:lstStyle/>
          <a:p>
            <a:r>
              <a:rPr lang="en-US" altLang="zh-TW" smtClean="0"/>
              <a:t>Click to edit Master title style</a:t>
            </a:r>
            <a:endParaRPr lang="zh-TW" alt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7" name="Rectangle 4"/>
          <p:cNvSpPr>
            <a:spLocks noGrp="1" noChangeArrowheads="1"/>
          </p:cNvSpPr>
          <p:nvPr>
            <p:ph type="dt" sz="half" idx="10"/>
          </p:nvPr>
        </p:nvSpPr>
        <p:spPr>
          <a:xfrm>
            <a:off x="2133600" y="6245225"/>
            <a:ext cx="2133600" cy="476250"/>
          </a:xfrm>
          <a:prstGeom prst="rect">
            <a:avLst/>
          </a:prstGeom>
        </p:spPr>
        <p:txBody>
          <a:bodyPr/>
          <a:lstStyle>
            <a:lvl1pPr>
              <a:defRPr kumimoji="0">
                <a:latin typeface="Arial" pitchFamily="34" charset="0"/>
                <a:ea typeface="ＭＳ Ｐゴシック" pitchFamily="34" charset="-128"/>
                <a:cs typeface="+mn-cs"/>
              </a:defRPr>
            </a:lvl1pPr>
          </a:lstStyle>
          <a:p>
            <a:pPr>
              <a:defRPr/>
            </a:pPr>
            <a:endParaRPr lang="en-US" altLang="zh-TW"/>
          </a:p>
        </p:txBody>
      </p:sp>
      <p:sp>
        <p:nvSpPr>
          <p:cNvPr id="8" name="Rectangle 6"/>
          <p:cNvSpPr>
            <a:spLocks noGrp="1" noChangeArrowheads="1"/>
          </p:cNvSpPr>
          <p:nvPr>
            <p:ph type="sldNum" sz="quarter" idx="11"/>
          </p:nvPr>
        </p:nvSpPr>
        <p:spPr>
          <a:xfrm>
            <a:off x="7772400" y="6245225"/>
            <a:ext cx="914400" cy="476250"/>
          </a:xfrm>
          <a:prstGeom prst="rect">
            <a:avLst/>
          </a:prstGeom>
        </p:spPr>
        <p:txBody>
          <a:bodyPr vert="horz" wrap="square" lIns="91440" tIns="45720" rIns="91440" bIns="45720" numCol="1" anchor="t" anchorCtr="0" compatLnSpc="1">
            <a:prstTxWarp prst="textNoShape">
              <a:avLst/>
            </a:prstTxWarp>
          </a:bodyPr>
          <a:lstStyle>
            <a:lvl1pPr>
              <a:defRPr kumimoji="0">
                <a:ea typeface="ＭＳ Ｐゴシック" panose="020B0600070205080204" pitchFamily="34" charset="-128"/>
              </a:defRPr>
            </a:lvl1pPr>
          </a:lstStyle>
          <a:p>
            <a:fld id="{09CB9223-CC28-4A1D-AF57-5F28C174D933}" type="slidenum">
              <a:rPr lang="zh-TW" altLang="en-US"/>
              <a:pPr/>
              <a:t>‹#›</a:t>
            </a:fld>
            <a:endParaRPr lang="en-US" altLang="zh-TW"/>
          </a:p>
        </p:txBody>
      </p:sp>
    </p:spTree>
    <p:extLst>
      <p:ext uri="{BB962C8B-B14F-4D97-AF65-F5344CB8AC3E}">
        <p14:creationId xmlns:p14="http://schemas.microsoft.com/office/powerpoint/2010/main" xmlns="" val="1038276352"/>
      </p:ext>
    </p:extLst>
  </p:cSld>
  <p:clrMapOvr>
    <a:masterClrMapping/>
  </p:clrMapOvr>
  <p:transition>
    <p:push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x-none" smtClean="0"/>
              <a:t>Click to edit Master subtitle style</a:t>
            </a:r>
            <a:endParaRPr lang="en-US"/>
          </a:p>
        </p:txBody>
      </p:sp>
    </p:spTree>
    <p:extLst>
      <p:ext uri="{BB962C8B-B14F-4D97-AF65-F5344CB8AC3E}">
        <p14:creationId xmlns:p14="http://schemas.microsoft.com/office/powerpoint/2010/main" xmlns="" val="1611376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Tree>
    <p:extLst>
      <p:ext uri="{BB962C8B-B14F-4D97-AF65-F5344CB8AC3E}">
        <p14:creationId xmlns:p14="http://schemas.microsoft.com/office/powerpoint/2010/main" xmlns="" val="38725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x-none" smtClean="0"/>
              <a:t>Click to edit Master text styles</a:t>
            </a:r>
          </a:p>
        </p:txBody>
      </p:sp>
    </p:spTree>
    <p:extLst>
      <p:ext uri="{BB962C8B-B14F-4D97-AF65-F5344CB8AC3E}">
        <p14:creationId xmlns:p14="http://schemas.microsoft.com/office/powerpoint/2010/main" xmlns="" val="3308414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Tree>
    <p:extLst>
      <p:ext uri="{BB962C8B-B14F-4D97-AF65-F5344CB8AC3E}">
        <p14:creationId xmlns:p14="http://schemas.microsoft.com/office/powerpoint/2010/main" xmlns="" val="1093881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Tree>
    <p:extLst>
      <p:ext uri="{BB962C8B-B14F-4D97-AF65-F5344CB8AC3E}">
        <p14:creationId xmlns:p14="http://schemas.microsoft.com/office/powerpoint/2010/main" xmlns="" val="29427213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Tree>
    <p:extLst>
      <p:ext uri="{BB962C8B-B14F-4D97-AF65-F5344CB8AC3E}">
        <p14:creationId xmlns:p14="http://schemas.microsoft.com/office/powerpoint/2010/main" xmlns="" val="25731579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495603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x-none"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Tree>
    <p:extLst>
      <p:ext uri="{BB962C8B-B14F-4D97-AF65-F5344CB8AC3E}">
        <p14:creationId xmlns:p14="http://schemas.microsoft.com/office/powerpoint/2010/main" xmlns="" val="40126238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Tree>
    <p:extLst>
      <p:ext uri="{BB962C8B-B14F-4D97-AF65-F5344CB8AC3E}">
        <p14:creationId xmlns:p14="http://schemas.microsoft.com/office/powerpoint/2010/main" xmlns="" val="24521653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Tree>
    <p:extLst>
      <p:ext uri="{BB962C8B-B14F-4D97-AF65-F5344CB8AC3E}">
        <p14:creationId xmlns:p14="http://schemas.microsoft.com/office/powerpoint/2010/main" xmlns="" val="32342501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Tree>
    <p:extLst>
      <p:ext uri="{BB962C8B-B14F-4D97-AF65-F5344CB8AC3E}">
        <p14:creationId xmlns:p14="http://schemas.microsoft.com/office/powerpoint/2010/main" xmlns="" val="34310941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Tree>
    <p:extLst>
      <p:ext uri="{BB962C8B-B14F-4D97-AF65-F5344CB8AC3E}">
        <p14:creationId xmlns:p14="http://schemas.microsoft.com/office/powerpoint/2010/main" xmlns="" val="23992263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609600"/>
            <a:ext cx="8229600" cy="808038"/>
          </a:xfrm>
        </p:spPr>
        <p:txBody>
          <a:bodyPr/>
          <a:lstStyle/>
          <a:p>
            <a:r>
              <a:rPr lang="en-US" altLang="zh-TW" smtClean="0"/>
              <a:t>Click to edit Master title style</a:t>
            </a:r>
            <a:endParaRPr lang="zh-TW" altLang="en-US"/>
          </a:p>
        </p:txBody>
      </p:sp>
      <p:sp>
        <p:nvSpPr>
          <p:cNvPr id="3" name="Content Placeholder 2"/>
          <p:cNvSpPr>
            <a:spLocks noGrp="1"/>
          </p:cNvSpPr>
          <p:nvPr>
            <p:ph sz="quarter" idx="1"/>
          </p:nvPr>
        </p:nvSpPr>
        <p:spPr>
          <a:xfrm>
            <a:off x="457200" y="1600200"/>
            <a:ext cx="4038600" cy="2185988"/>
          </a:xfrm>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Content Placeholder 3"/>
          <p:cNvSpPr>
            <a:spLocks noGrp="1"/>
          </p:cNvSpPr>
          <p:nvPr>
            <p:ph sz="quarter" idx="2"/>
          </p:nvPr>
        </p:nvSpPr>
        <p:spPr>
          <a:xfrm>
            <a:off x="4648200" y="1600200"/>
            <a:ext cx="4038600" cy="2185988"/>
          </a:xfrm>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5" name="Content Placeholder 4"/>
          <p:cNvSpPr>
            <a:spLocks noGrp="1"/>
          </p:cNvSpPr>
          <p:nvPr>
            <p:ph sz="quarter" idx="3"/>
          </p:nvPr>
        </p:nvSpPr>
        <p:spPr>
          <a:xfrm>
            <a:off x="457200" y="3938588"/>
            <a:ext cx="4038600" cy="2187575"/>
          </a:xfrm>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6" name="Content Placeholder 5"/>
          <p:cNvSpPr>
            <a:spLocks noGrp="1"/>
          </p:cNvSpPr>
          <p:nvPr>
            <p:ph sz="quarter" idx="4"/>
          </p:nvPr>
        </p:nvSpPr>
        <p:spPr>
          <a:xfrm>
            <a:off x="4648200" y="3938588"/>
            <a:ext cx="4038600" cy="2187575"/>
          </a:xfrm>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7" name="Date Placeholder 6"/>
          <p:cNvSpPr>
            <a:spLocks noGrp="1" noChangeArrowheads="1"/>
          </p:cNvSpPr>
          <p:nvPr>
            <p:ph type="dt" sz="half" idx="10"/>
          </p:nvPr>
        </p:nvSpPr>
        <p:spPr>
          <a:xfrm>
            <a:off x="2133600" y="6245225"/>
            <a:ext cx="2133600" cy="476250"/>
          </a:xfrm>
          <a:prstGeom prst="rect">
            <a:avLst/>
          </a:prstGeom>
        </p:spPr>
        <p:txBody>
          <a:bodyPr/>
          <a:lstStyle>
            <a:lvl1pPr>
              <a:defRPr kumimoji="0">
                <a:latin typeface="Arial" pitchFamily="34" charset="0"/>
                <a:ea typeface="ＭＳ Ｐゴシック" pitchFamily="34" charset="-128"/>
                <a:cs typeface="+mn-cs"/>
              </a:defRPr>
            </a:lvl1pPr>
          </a:lstStyle>
          <a:p>
            <a:pPr>
              <a:defRPr/>
            </a:pPr>
            <a:endParaRPr lang="en-US" altLang="zh-TW"/>
          </a:p>
        </p:txBody>
      </p:sp>
      <p:sp>
        <p:nvSpPr>
          <p:cNvPr id="8" name="Rectangle 6"/>
          <p:cNvSpPr>
            <a:spLocks noGrp="1" noChangeArrowheads="1"/>
          </p:cNvSpPr>
          <p:nvPr>
            <p:ph type="sldNum" sz="quarter" idx="11"/>
          </p:nvPr>
        </p:nvSpPr>
        <p:spPr>
          <a:xfrm>
            <a:off x="7772400" y="6245225"/>
            <a:ext cx="914400" cy="476250"/>
          </a:xfrm>
          <a:prstGeom prst="rect">
            <a:avLst/>
          </a:prstGeom>
        </p:spPr>
        <p:txBody>
          <a:bodyPr vert="horz" wrap="square" lIns="91440" tIns="45720" rIns="91440" bIns="45720" numCol="1" anchor="t" anchorCtr="0" compatLnSpc="1">
            <a:prstTxWarp prst="textNoShape">
              <a:avLst/>
            </a:prstTxWarp>
          </a:bodyPr>
          <a:lstStyle>
            <a:lvl1pPr>
              <a:defRPr kumimoji="0">
                <a:ea typeface="ＭＳ Ｐゴシック" panose="020B0600070205080204" pitchFamily="34" charset="-128"/>
              </a:defRPr>
            </a:lvl1pPr>
          </a:lstStyle>
          <a:p>
            <a:fld id="{340E1DD0-580F-4FDE-8047-2A512D54F991}" type="slidenum">
              <a:rPr lang="zh-TW" altLang="en-US"/>
              <a:pPr/>
              <a:t>‹#›</a:t>
            </a:fld>
            <a:endParaRPr lang="en-US" altLang="zh-TW"/>
          </a:p>
        </p:txBody>
      </p:sp>
    </p:spTree>
    <p:extLst>
      <p:ext uri="{BB962C8B-B14F-4D97-AF65-F5344CB8AC3E}">
        <p14:creationId xmlns:p14="http://schemas.microsoft.com/office/powerpoint/2010/main" xmlns="" val="1337741723"/>
      </p:ext>
    </p:extLst>
  </p:cSld>
  <p:clrMapOvr>
    <a:masterClrMapping/>
  </p:clrMapOvr>
  <p:transition>
    <p:push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x-none"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x-none" smtClean="0"/>
              <a:t>Click to edit Master text styles</a:t>
            </a:r>
          </a:p>
        </p:txBody>
      </p:sp>
    </p:spTree>
    <p:extLst>
      <p:ext uri="{BB962C8B-B14F-4D97-AF65-F5344CB8AC3E}">
        <p14:creationId xmlns:p14="http://schemas.microsoft.com/office/powerpoint/2010/main" xmlns="" val="4274909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x-none"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Tree>
    <p:extLst>
      <p:ext uri="{BB962C8B-B14F-4D97-AF65-F5344CB8AC3E}">
        <p14:creationId xmlns:p14="http://schemas.microsoft.com/office/powerpoint/2010/main" xmlns="" val="3757057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Tree>
    <p:extLst>
      <p:ext uri="{BB962C8B-B14F-4D97-AF65-F5344CB8AC3E}">
        <p14:creationId xmlns:p14="http://schemas.microsoft.com/office/powerpoint/2010/main" xmlns="" val="197316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x-none" smtClean="0"/>
              <a:t>Click to edit Master title style</a:t>
            </a:r>
            <a:endParaRPr lang="en-US"/>
          </a:p>
        </p:txBody>
      </p:sp>
    </p:spTree>
    <p:extLst>
      <p:ext uri="{BB962C8B-B14F-4D97-AF65-F5344CB8AC3E}">
        <p14:creationId xmlns:p14="http://schemas.microsoft.com/office/powerpoint/2010/main" xmlns="" val="2545968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844908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Tree>
    <p:extLst>
      <p:ext uri="{BB962C8B-B14F-4D97-AF65-F5344CB8AC3E}">
        <p14:creationId xmlns:p14="http://schemas.microsoft.com/office/powerpoint/2010/main" xmlns="" val="3771539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Tree>
    <p:extLst>
      <p:ext uri="{BB962C8B-B14F-4D97-AF65-F5344CB8AC3E}">
        <p14:creationId xmlns:p14="http://schemas.microsoft.com/office/powerpoint/2010/main" xmlns="" val="419034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2011Powerpoint1.jpg"/>
          <p:cNvPicPr>
            <a:picLocks noChangeAspect="1"/>
          </p:cNvPicPr>
          <p:nvPr userDrawn="1"/>
        </p:nvPicPr>
        <p:blipFill>
          <a:blip r:embed="rId14">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80" r:id="rId12"/>
  </p:sldLayoutIdLst>
  <p:txStyles>
    <p:titleStyle>
      <a:lvl1pPr algn="ctr" rtl="0" eaLnBrk="0" fontAlgn="base" hangingPunct="0">
        <a:spcBef>
          <a:spcPct val="0"/>
        </a:spcBef>
        <a:spcAft>
          <a:spcPct val="0"/>
        </a:spcAft>
        <a:defRPr kumimoji="1"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kumimoji="1"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kumimoji="1"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kumimoji="1"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kumimoji="1"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kumimoji="1"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4" descr="2011Innerslide.png"/>
          <p:cNvPicPr>
            <a:picLocks noChangeAspect="1"/>
          </p:cNvPicPr>
          <p:nvPr userDrawn="1"/>
        </p:nvPicPr>
        <p:blipFill>
          <a:blip r:embed="rId14">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5"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3076"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Tree>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1" r:id="rId12"/>
  </p:sldLayoutIdLst>
  <p:txStyles>
    <p:titleStyle>
      <a:lvl1pPr algn="ctr" rtl="0" eaLnBrk="0" fontAlgn="base" hangingPunct="0">
        <a:spcBef>
          <a:spcPct val="0"/>
        </a:spcBef>
        <a:spcAft>
          <a:spcPct val="0"/>
        </a:spcAft>
        <a:defRPr sz="4000" b="1">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000" b="1">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000" b="1">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000" b="1">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000" b="1">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000" b="1">
          <a:solidFill>
            <a:schemeClr val="tx2"/>
          </a:solidFill>
          <a:latin typeface="Arial" charset="0"/>
        </a:defRPr>
      </a:lvl6pPr>
      <a:lvl7pPr marL="914400" algn="ctr" rtl="0" fontAlgn="base">
        <a:spcBef>
          <a:spcPct val="0"/>
        </a:spcBef>
        <a:spcAft>
          <a:spcPct val="0"/>
        </a:spcAft>
        <a:defRPr sz="4000" b="1">
          <a:solidFill>
            <a:schemeClr val="tx2"/>
          </a:solidFill>
          <a:latin typeface="Arial" charset="0"/>
        </a:defRPr>
      </a:lvl7pPr>
      <a:lvl8pPr marL="1371600" algn="ctr" rtl="0" fontAlgn="base">
        <a:spcBef>
          <a:spcPct val="0"/>
        </a:spcBef>
        <a:spcAft>
          <a:spcPct val="0"/>
        </a:spcAft>
        <a:defRPr sz="4000" b="1">
          <a:solidFill>
            <a:schemeClr val="tx2"/>
          </a:solidFill>
          <a:latin typeface="Arial" charset="0"/>
        </a:defRPr>
      </a:lvl8pPr>
      <a:lvl9pPr marL="1828800" algn="ctr" rtl="0" fontAlgn="base">
        <a:spcBef>
          <a:spcPct val="0"/>
        </a:spcBef>
        <a:spcAft>
          <a:spcPct val="0"/>
        </a:spcAft>
        <a:defRPr sz="4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kumimoji="1"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kumimoji="1"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kumimoji="1"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kumimoji="1"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Microsoft_Office_Excel_97-2003_Worksheet4.xls"/><Relationship Id="rId2" Type="http://schemas.openxmlformats.org/officeDocument/2006/relationships/slideLayout" Target="../slideLayouts/slideLayout14.xml"/><Relationship Id="rId1" Type="http://schemas.openxmlformats.org/officeDocument/2006/relationships/vmlDrawing" Target="../drawings/vmlDrawing4.vml"/></Relationships>
</file>

<file path=ppt/slides/_rels/slide11.xml.rels><?xml version="1.0" encoding="UTF-8" standalone="yes"?>
<Relationships xmlns="http://schemas.openxmlformats.org/package/2006/relationships"><Relationship Id="rId3" Type="http://schemas.openxmlformats.org/officeDocument/2006/relationships/oleObject" Target="../embeddings/Microsoft_Office_Excel_97-2003_Worksheet5.xls"/><Relationship Id="rId2" Type="http://schemas.openxmlformats.org/officeDocument/2006/relationships/slideLayout" Target="../slideLayouts/slideLayout14.xml"/><Relationship Id="rId1" Type="http://schemas.openxmlformats.org/officeDocument/2006/relationships/vmlDrawing" Target="../drawings/vmlDrawing5.v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4.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2" Type="http://schemas.openxmlformats.org/officeDocument/2006/relationships/hyperlink" Target="http://www.jci.cc/hongkong" TargetMode="Externa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hyperlink" Target="http://www.jci.cc/local/hongkong"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hyperlink" Target="http://www.jcihk.org/"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hyperlink" Target="mailto:olive.chan@jcihk.org" TargetMode="Externa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4.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14.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14.xml"/><Relationship Id="rId1" Type="http://schemas.openxmlformats.org/officeDocument/2006/relationships/vmlDrawing" Target="../drawings/vmlDrawing2.vml"/></Relationships>
</file>

<file path=ppt/slides/_rels/slide9.xml.rels><?xml version="1.0" encoding="UTF-8" standalone="yes"?>
<Relationships xmlns="http://schemas.openxmlformats.org/package/2006/relationships"><Relationship Id="rId3" Type="http://schemas.openxmlformats.org/officeDocument/2006/relationships/oleObject" Target="../embeddings/Microsoft_Office_Excel_97-2003_Worksheet3.xls"/><Relationship Id="rId2" Type="http://schemas.openxmlformats.org/officeDocument/2006/relationships/slideLayout" Target="../slideLayouts/slideLayout14.xml"/><Relationship Id="rId1" Type="http://schemas.openxmlformats.org/officeDocument/2006/relationships/vmlDrawing" Target="../drawings/vmlDrawing3.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2400" y="5029200"/>
            <a:ext cx="4724400"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6" name="Rectangle 2"/>
          <p:cNvSpPr>
            <a:spLocks noGrp="1" noChangeArrowheads="1"/>
          </p:cNvSpPr>
          <p:nvPr>
            <p:ph type="title" idx="4294967295"/>
          </p:nvPr>
        </p:nvSpPr>
        <p:spPr bwMode="auto">
          <a:xfrm>
            <a:off x="152400" y="2514600"/>
            <a:ext cx="5029200" cy="11430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l" eaLnBrk="1" hangingPunct="1"/>
            <a:r>
              <a:rPr kumimoji="0" lang="en-US" altLang="zh-TW" sz="2800" b="1" dirty="0" smtClean="0">
                <a:solidFill>
                  <a:srgbClr val="0097FF"/>
                </a:solidFill>
                <a:ea typeface="新細明體" panose="02020500000000000000" pitchFamily="18" charset="-120"/>
              </a:rPr>
              <a:t>E-Bid Book Seminar II</a:t>
            </a:r>
            <a:br>
              <a:rPr kumimoji="0" lang="en-US" altLang="zh-TW" sz="2800" b="1" dirty="0" smtClean="0">
                <a:solidFill>
                  <a:srgbClr val="0097FF"/>
                </a:solidFill>
                <a:ea typeface="新細明體" panose="02020500000000000000" pitchFamily="18" charset="-120"/>
              </a:rPr>
            </a:br>
            <a:r>
              <a:rPr kumimoji="0" lang="en-US" altLang="zh-TW" sz="2800" b="1" dirty="0" smtClean="0">
                <a:solidFill>
                  <a:srgbClr val="0097FF"/>
                </a:solidFill>
                <a:ea typeface="新細明體" panose="02020500000000000000" pitchFamily="18" charset="-120"/>
              </a:rPr>
              <a:t>JCIHK Award Program 2015</a:t>
            </a:r>
            <a:br>
              <a:rPr kumimoji="0" lang="en-US" altLang="zh-TW" sz="2800" b="1" dirty="0" smtClean="0">
                <a:solidFill>
                  <a:srgbClr val="0097FF"/>
                </a:solidFill>
                <a:ea typeface="新細明體" panose="02020500000000000000" pitchFamily="18" charset="-120"/>
              </a:rPr>
            </a:br>
            <a:r>
              <a:rPr kumimoji="0" lang="en-US" altLang="zh-TW" sz="2800" b="1" dirty="0" smtClean="0">
                <a:solidFill>
                  <a:srgbClr val="0097FF"/>
                </a:solidFill>
                <a:ea typeface="新細明體" panose="02020500000000000000" pitchFamily="18" charset="-120"/>
              </a:rPr>
              <a:t/>
            </a:r>
            <a:br>
              <a:rPr kumimoji="0" lang="en-US" altLang="zh-TW" sz="2800" b="1" dirty="0" smtClean="0">
                <a:solidFill>
                  <a:srgbClr val="0097FF"/>
                </a:solidFill>
                <a:ea typeface="新細明體" panose="02020500000000000000" pitchFamily="18" charset="-120"/>
              </a:rPr>
            </a:br>
            <a:r>
              <a:rPr kumimoji="0" lang="en-US" altLang="zh-TW" sz="2800" b="1" dirty="0" smtClean="0">
                <a:solidFill>
                  <a:srgbClr val="0097FF"/>
                </a:solidFill>
                <a:ea typeface="新細明體" panose="02020500000000000000" pitchFamily="18" charset="-120"/>
              </a:rPr>
              <a:t>06th July 2015</a:t>
            </a:r>
            <a:endParaRPr kumimoji="0" lang="ja-JP" altLang="en-US" sz="2800" b="1" smtClean="0">
              <a:solidFill>
                <a:srgbClr val="F37121"/>
              </a:solidFill>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7"/>
          <p:cNvSpPr txBox="1">
            <a:spLocks noChangeArrowheads="1"/>
          </p:cNvSpPr>
          <p:nvPr/>
        </p:nvSpPr>
        <p:spPr bwMode="auto">
          <a:xfrm>
            <a:off x="2667000" y="1371600"/>
            <a:ext cx="1841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24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24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eaLnBrk="1" hangingPunct="1"/>
            <a:endParaRPr kumimoji="0" lang="zh-TW" altLang="en-US" sz="1800"/>
          </a:p>
        </p:txBody>
      </p:sp>
      <p:sp>
        <p:nvSpPr>
          <p:cNvPr id="19458" name="Rectangle 9"/>
          <p:cNvSpPr>
            <a:spLocks noChangeArrowheads="1"/>
          </p:cNvSpPr>
          <p:nvPr/>
        </p:nvSpPr>
        <p:spPr bwMode="auto">
          <a:xfrm>
            <a:off x="381000" y="1143000"/>
            <a:ext cx="14478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kumimoji="1" sz="24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24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24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eaLnBrk="1" hangingPunct="1"/>
            <a:endParaRPr kumimoji="0" lang="zh-TW" altLang="en-US" sz="1800"/>
          </a:p>
        </p:txBody>
      </p:sp>
      <p:sp>
        <p:nvSpPr>
          <p:cNvPr id="11" name="Rectangle 10"/>
          <p:cNvSpPr/>
          <p:nvPr/>
        </p:nvSpPr>
        <p:spPr bwMode="auto">
          <a:xfrm>
            <a:off x="457200" y="457200"/>
            <a:ext cx="8229600" cy="5791200"/>
          </a:xfrm>
          <a:prstGeom prst="rect">
            <a:avLst/>
          </a:prstGeom>
          <a:solidFill>
            <a:srgbClr val="FFFFFF">
              <a:alpha val="74902"/>
            </a:srgbClr>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kumimoji="0" lang="zh-TW" altLang="en-US">
              <a:solidFill>
                <a:schemeClr val="tx1"/>
              </a:solidFill>
              <a:ea typeface="新細明體" pitchFamily="18" charset="-120"/>
            </a:endParaRPr>
          </a:p>
        </p:txBody>
      </p:sp>
      <p:sp>
        <p:nvSpPr>
          <p:cNvPr id="17" name="TextBox 16"/>
          <p:cNvSpPr txBox="1"/>
          <p:nvPr/>
        </p:nvSpPr>
        <p:spPr>
          <a:xfrm>
            <a:off x="151003" y="304800"/>
            <a:ext cx="3203194" cy="7694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kumimoji="0" lang="en-US" altLang="zh-TW" sz="4400" b="1" spc="50" dirty="0">
                <a:ln w="12700" cmpd="sng">
                  <a:noFill/>
                  <a:prstDash val="solid"/>
                </a:ln>
                <a:solidFill>
                  <a:schemeClr val="accent6">
                    <a:tint val="1000"/>
                  </a:schemeClr>
                </a:solidFill>
                <a:effectLst>
                  <a:glow rad="53100">
                    <a:schemeClr val="accent6">
                      <a:satMod val="180000"/>
                      <a:alpha val="30000"/>
                    </a:schemeClr>
                  </a:glow>
                </a:effectLst>
              </a:rPr>
              <a:t>The Award</a:t>
            </a:r>
            <a:endParaRPr kumimoji="0" lang="zh-TW" altLang="en-US" sz="4400" b="1" spc="50" dirty="0">
              <a:ln w="12700" cmpd="sng">
                <a:noFill/>
                <a:prstDash val="solid"/>
              </a:ln>
              <a:solidFill>
                <a:schemeClr val="accent6">
                  <a:tint val="1000"/>
                </a:schemeClr>
              </a:solidFill>
              <a:effectLst>
                <a:glow rad="53100">
                  <a:schemeClr val="accent6">
                    <a:satMod val="180000"/>
                    <a:alpha val="30000"/>
                  </a:schemeClr>
                </a:glow>
              </a:effectLst>
            </a:endParaRPr>
          </a:p>
        </p:txBody>
      </p:sp>
      <p:sp>
        <p:nvSpPr>
          <p:cNvPr id="21" name="TextBox 20"/>
          <p:cNvSpPr txBox="1"/>
          <p:nvPr/>
        </p:nvSpPr>
        <p:spPr>
          <a:xfrm>
            <a:off x="3430588" y="457200"/>
            <a:ext cx="5181600" cy="70788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scene3d>
              <a:camera prst="orthographicFront"/>
              <a:lightRig rig="flat" dir="tl">
                <a:rot lat="0" lon="0" rev="6600000"/>
              </a:lightRig>
            </a:scene3d>
            <a:sp3d extrusionH="25400" contourW="8890">
              <a:bevelT w="0" h="0"/>
              <a:contourClr>
                <a:schemeClr val="accent2">
                  <a:shade val="75000"/>
                </a:schemeClr>
              </a:contourClr>
            </a:sp3d>
          </a:bodyPr>
          <a:lstStyle/>
          <a:p>
            <a:pPr>
              <a:defRPr/>
            </a:pPr>
            <a:r>
              <a:rPr kumimoji="0" lang="en-US" altLang="zh-TW"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Group III A</a:t>
            </a:r>
            <a:endParaRPr kumimoji="0" lang="zh-TW" alt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19462" name="Object 365"/>
          <p:cNvGraphicFramePr>
            <a:graphicFrameLocks noChangeAspect="1"/>
          </p:cNvGraphicFramePr>
          <p:nvPr/>
        </p:nvGraphicFramePr>
        <p:xfrm>
          <a:off x="1142976" y="1142984"/>
          <a:ext cx="6786610" cy="5228330"/>
        </p:xfrm>
        <a:graphic>
          <a:graphicData uri="http://schemas.openxmlformats.org/presentationml/2006/ole">
            <p:oleObj spid="_x0000_s19464" name="Worksheet" r:id="rId3" imgW="5886331" imgH="3628987" progId="Excel.Sheet.8">
              <p:embed/>
            </p:oleObj>
          </a:graphicData>
        </a:graphic>
      </p:graphicFrame>
      <p:sp>
        <p:nvSpPr>
          <p:cNvPr id="19463" name="Right Arrow 15"/>
          <p:cNvSpPr>
            <a:spLocks noChangeArrowheads="1"/>
          </p:cNvSpPr>
          <p:nvPr/>
        </p:nvSpPr>
        <p:spPr bwMode="auto">
          <a:xfrm>
            <a:off x="990600" y="3733800"/>
            <a:ext cx="533400" cy="990600"/>
          </a:xfrm>
          <a:prstGeom prst="rightArrow">
            <a:avLst>
              <a:gd name="adj1" fmla="val 50000"/>
              <a:gd name="adj2" fmla="val 50000"/>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kumimoji="1" sz="24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24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24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eaLnBrk="1" hangingPunct="1"/>
            <a:endParaRPr kumimoji="0" lang="zh-TW" altLang="en-US" sz="180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Box 7"/>
          <p:cNvSpPr txBox="1">
            <a:spLocks noChangeArrowheads="1"/>
          </p:cNvSpPr>
          <p:nvPr/>
        </p:nvSpPr>
        <p:spPr bwMode="auto">
          <a:xfrm>
            <a:off x="2667000" y="1371600"/>
            <a:ext cx="1841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24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24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eaLnBrk="1" hangingPunct="1"/>
            <a:endParaRPr kumimoji="0" lang="zh-TW" altLang="en-US" sz="1800"/>
          </a:p>
        </p:txBody>
      </p:sp>
      <p:sp>
        <p:nvSpPr>
          <p:cNvPr id="20482" name="Rectangle 9"/>
          <p:cNvSpPr>
            <a:spLocks noChangeArrowheads="1"/>
          </p:cNvSpPr>
          <p:nvPr/>
        </p:nvSpPr>
        <p:spPr bwMode="auto">
          <a:xfrm>
            <a:off x="381000" y="1143000"/>
            <a:ext cx="14478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kumimoji="1" sz="24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24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24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eaLnBrk="1" hangingPunct="1"/>
            <a:endParaRPr kumimoji="0" lang="zh-TW" altLang="en-US" sz="1800"/>
          </a:p>
        </p:txBody>
      </p:sp>
      <p:sp>
        <p:nvSpPr>
          <p:cNvPr id="11" name="Rectangle 10"/>
          <p:cNvSpPr/>
          <p:nvPr/>
        </p:nvSpPr>
        <p:spPr bwMode="auto">
          <a:xfrm>
            <a:off x="457200" y="457200"/>
            <a:ext cx="8229600" cy="5791200"/>
          </a:xfrm>
          <a:prstGeom prst="rect">
            <a:avLst/>
          </a:prstGeom>
          <a:solidFill>
            <a:srgbClr val="FFFFFF">
              <a:alpha val="74902"/>
            </a:srgbClr>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kumimoji="0" lang="zh-TW" altLang="en-US">
              <a:solidFill>
                <a:schemeClr val="tx1"/>
              </a:solidFill>
              <a:ea typeface="新細明體" pitchFamily="18" charset="-120"/>
            </a:endParaRPr>
          </a:p>
        </p:txBody>
      </p:sp>
      <p:sp>
        <p:nvSpPr>
          <p:cNvPr id="17" name="TextBox 16"/>
          <p:cNvSpPr txBox="1"/>
          <p:nvPr/>
        </p:nvSpPr>
        <p:spPr>
          <a:xfrm>
            <a:off x="151003" y="304800"/>
            <a:ext cx="3203194" cy="7694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kumimoji="0" lang="en-US" altLang="zh-TW" sz="4400" b="1" spc="50" dirty="0">
                <a:ln w="12700" cmpd="sng">
                  <a:noFill/>
                  <a:prstDash val="solid"/>
                </a:ln>
                <a:solidFill>
                  <a:schemeClr val="accent6">
                    <a:tint val="1000"/>
                  </a:schemeClr>
                </a:solidFill>
                <a:effectLst>
                  <a:glow rad="53100">
                    <a:schemeClr val="accent6">
                      <a:satMod val="180000"/>
                      <a:alpha val="30000"/>
                    </a:schemeClr>
                  </a:glow>
                </a:effectLst>
              </a:rPr>
              <a:t>The Award</a:t>
            </a:r>
            <a:endParaRPr kumimoji="0" lang="zh-TW" altLang="en-US" sz="4400" b="1" spc="50" dirty="0">
              <a:ln w="12700" cmpd="sng">
                <a:noFill/>
                <a:prstDash val="solid"/>
              </a:ln>
              <a:solidFill>
                <a:schemeClr val="accent6">
                  <a:tint val="1000"/>
                </a:schemeClr>
              </a:solidFill>
              <a:effectLst>
                <a:glow rad="53100">
                  <a:schemeClr val="accent6">
                    <a:satMod val="180000"/>
                    <a:alpha val="30000"/>
                  </a:schemeClr>
                </a:glow>
              </a:effectLst>
            </a:endParaRPr>
          </a:p>
        </p:txBody>
      </p:sp>
      <p:sp>
        <p:nvSpPr>
          <p:cNvPr id="21" name="TextBox 20"/>
          <p:cNvSpPr txBox="1"/>
          <p:nvPr/>
        </p:nvSpPr>
        <p:spPr>
          <a:xfrm>
            <a:off x="3430588" y="457200"/>
            <a:ext cx="5181600" cy="70788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scene3d>
              <a:camera prst="orthographicFront"/>
              <a:lightRig rig="flat" dir="tl">
                <a:rot lat="0" lon="0" rev="6600000"/>
              </a:lightRig>
            </a:scene3d>
            <a:sp3d extrusionH="25400" contourW="8890">
              <a:bevelT w="0" h="0"/>
              <a:contourClr>
                <a:schemeClr val="accent2">
                  <a:shade val="75000"/>
                </a:schemeClr>
              </a:contourClr>
            </a:sp3d>
          </a:bodyPr>
          <a:lstStyle/>
          <a:p>
            <a:pPr>
              <a:defRPr/>
            </a:pPr>
            <a:r>
              <a:rPr kumimoji="0" lang="en-US" altLang="zh-TW"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Group III B</a:t>
            </a:r>
            <a:endParaRPr kumimoji="0" lang="zh-TW" alt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20486" name="Object 365"/>
          <p:cNvGraphicFramePr>
            <a:graphicFrameLocks/>
          </p:cNvGraphicFramePr>
          <p:nvPr/>
        </p:nvGraphicFramePr>
        <p:xfrm>
          <a:off x="741363" y="1295400"/>
          <a:ext cx="7686675" cy="5318125"/>
        </p:xfrm>
        <a:graphic>
          <a:graphicData uri="http://schemas.openxmlformats.org/presentationml/2006/ole">
            <p:oleObj spid="_x0000_s20488" name="Worksheet" r:id="rId3" imgW="5962724" imgH="3543418" progId="Excel.Sheet.8">
              <p:embed/>
            </p:oleObj>
          </a:graphicData>
        </a:graphic>
      </p:graphicFrame>
      <p:sp>
        <p:nvSpPr>
          <p:cNvPr id="20487" name="Right Arrow 15"/>
          <p:cNvSpPr>
            <a:spLocks noChangeArrowheads="1"/>
          </p:cNvSpPr>
          <p:nvPr/>
        </p:nvSpPr>
        <p:spPr bwMode="auto">
          <a:xfrm>
            <a:off x="990600" y="3733800"/>
            <a:ext cx="533400" cy="990600"/>
          </a:xfrm>
          <a:prstGeom prst="rightArrow">
            <a:avLst>
              <a:gd name="adj1" fmla="val 50000"/>
              <a:gd name="adj2" fmla="val 50000"/>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kumimoji="1" sz="24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24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24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eaLnBrk="1" hangingPunct="1"/>
            <a:endParaRPr kumimoji="0" lang="zh-TW" altLang="en-US" sz="180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230188" y="990600"/>
          <a:ext cx="8686800" cy="4754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Box 7"/>
          <p:cNvSpPr txBox="1">
            <a:spLocks noChangeArrowheads="1"/>
          </p:cNvSpPr>
          <p:nvPr/>
        </p:nvSpPr>
        <p:spPr bwMode="auto">
          <a:xfrm>
            <a:off x="2667000" y="1752600"/>
            <a:ext cx="1841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24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24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eaLnBrk="1" hangingPunct="1"/>
            <a:endParaRPr kumimoji="0" lang="zh-TW" altLang="en-US" sz="1800"/>
          </a:p>
        </p:txBody>
      </p:sp>
      <p:sp>
        <p:nvSpPr>
          <p:cNvPr id="22530" name="Rectangle 9"/>
          <p:cNvSpPr>
            <a:spLocks noChangeArrowheads="1"/>
          </p:cNvSpPr>
          <p:nvPr/>
        </p:nvSpPr>
        <p:spPr bwMode="auto">
          <a:xfrm>
            <a:off x="381000" y="1524000"/>
            <a:ext cx="14478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kumimoji="1" sz="24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24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24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eaLnBrk="1" hangingPunct="1"/>
            <a:endParaRPr kumimoji="0" lang="zh-TW" altLang="en-US" sz="1800"/>
          </a:p>
        </p:txBody>
      </p:sp>
      <p:sp>
        <p:nvSpPr>
          <p:cNvPr id="11" name="Rectangle 10"/>
          <p:cNvSpPr/>
          <p:nvPr/>
        </p:nvSpPr>
        <p:spPr bwMode="auto">
          <a:xfrm>
            <a:off x="457200" y="838200"/>
            <a:ext cx="8229600" cy="5257800"/>
          </a:xfrm>
          <a:prstGeom prst="rect">
            <a:avLst/>
          </a:prstGeom>
          <a:solidFill>
            <a:srgbClr val="FFFFFF">
              <a:alpha val="74902"/>
            </a:srgbClr>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kumimoji="0" lang="zh-TW" altLang="en-US">
              <a:solidFill>
                <a:schemeClr val="tx1"/>
              </a:solidFill>
              <a:ea typeface="新細明體" pitchFamily="18" charset="-120"/>
            </a:endParaRPr>
          </a:p>
        </p:txBody>
      </p:sp>
      <p:sp>
        <p:nvSpPr>
          <p:cNvPr id="22532" name="Content Placeholder 6"/>
          <p:cNvSpPr>
            <a:spLocks noGrp="1"/>
          </p:cNvSpPr>
          <p:nvPr>
            <p:ph idx="1"/>
          </p:nvPr>
        </p:nvSpPr>
        <p:spPr/>
        <p:txBody>
          <a:bodyPr/>
          <a:lstStyle/>
          <a:p>
            <a:pPr eaLnBrk="1" hangingPunct="1">
              <a:buFontTx/>
              <a:buNone/>
            </a:pPr>
            <a:r>
              <a:rPr kumimoji="0" lang="en-US" altLang="zh-TW" b="1" smtClean="0">
                <a:solidFill>
                  <a:srgbClr val="222268"/>
                </a:solidFill>
                <a:ea typeface="新細明體" panose="02020500000000000000" pitchFamily="18" charset="-120"/>
              </a:rPr>
              <a:t>Group l: 		</a:t>
            </a:r>
            <a:r>
              <a:rPr kumimoji="0" lang="en-US" altLang="zh-TW" smtClean="0">
                <a:solidFill>
                  <a:srgbClr val="3C8C93"/>
                </a:solidFill>
                <a:ea typeface="新細明體" panose="02020500000000000000" pitchFamily="18" charset="-120"/>
              </a:rPr>
              <a:t>Individuals</a:t>
            </a:r>
          </a:p>
          <a:p>
            <a:pPr eaLnBrk="1" hangingPunct="1">
              <a:buFontTx/>
              <a:buNone/>
            </a:pPr>
            <a:endParaRPr kumimoji="0" lang="en-US" altLang="zh-TW" smtClean="0">
              <a:solidFill>
                <a:srgbClr val="3C8C93"/>
              </a:solidFill>
              <a:ea typeface="新細明體" panose="02020500000000000000" pitchFamily="18" charset="-120"/>
            </a:endParaRPr>
          </a:p>
          <a:p>
            <a:pPr eaLnBrk="1" hangingPunct="1">
              <a:buFontTx/>
              <a:buNone/>
            </a:pPr>
            <a:r>
              <a:rPr kumimoji="0" lang="en-US" altLang="zh-TW" b="1" smtClean="0">
                <a:solidFill>
                  <a:srgbClr val="222268"/>
                </a:solidFill>
                <a:ea typeface="新細明體" panose="02020500000000000000" pitchFamily="18" charset="-120"/>
              </a:rPr>
              <a:t>Group ll:	 </a:t>
            </a:r>
            <a:r>
              <a:rPr kumimoji="0" lang="en-US" altLang="zh-TW" b="1" smtClean="0">
                <a:ea typeface="新細明體" panose="02020500000000000000" pitchFamily="18" charset="-120"/>
              </a:rPr>
              <a:t>	</a:t>
            </a:r>
            <a:r>
              <a:rPr kumimoji="0" lang="en-US" altLang="zh-TW" smtClean="0">
                <a:solidFill>
                  <a:srgbClr val="3C8C93"/>
                </a:solidFill>
                <a:ea typeface="新細明體" panose="02020500000000000000" pitchFamily="18" charset="-120"/>
              </a:rPr>
              <a:t>Individuals - NOM </a:t>
            </a:r>
          </a:p>
          <a:p>
            <a:pPr eaLnBrk="1" hangingPunct="1">
              <a:buFontTx/>
              <a:buNone/>
            </a:pPr>
            <a:r>
              <a:rPr kumimoji="0" lang="en-US" altLang="zh-TW" smtClean="0">
                <a:solidFill>
                  <a:srgbClr val="3C8C93"/>
                </a:solidFill>
                <a:ea typeface="新細明體" panose="02020500000000000000" pitchFamily="18" charset="-120"/>
              </a:rPr>
              <a:t>				</a:t>
            </a:r>
          </a:p>
          <a:p>
            <a:pPr eaLnBrk="1" hangingPunct="1">
              <a:buFontTx/>
              <a:buNone/>
            </a:pPr>
            <a:r>
              <a:rPr kumimoji="0" lang="en-US" altLang="zh-TW" b="1" smtClean="0">
                <a:solidFill>
                  <a:srgbClr val="222268"/>
                </a:solidFill>
                <a:ea typeface="新細明體" panose="02020500000000000000" pitchFamily="18" charset="-120"/>
              </a:rPr>
              <a:t>Group III A: </a:t>
            </a:r>
            <a:r>
              <a:rPr kumimoji="0" lang="en-US" altLang="zh-TW" b="1" smtClean="0">
                <a:ea typeface="新細明體" panose="02020500000000000000" pitchFamily="18" charset="-120"/>
              </a:rPr>
              <a:t>	</a:t>
            </a:r>
            <a:r>
              <a:rPr kumimoji="0" lang="en-US" altLang="zh-TW" smtClean="0">
                <a:solidFill>
                  <a:srgbClr val="3C8C93"/>
                </a:solidFill>
                <a:ea typeface="新細明體" panose="02020500000000000000" pitchFamily="18" charset="-120"/>
              </a:rPr>
              <a:t>LOMs</a:t>
            </a:r>
            <a:r>
              <a:rPr kumimoji="0" lang="en-US" altLang="zh-TW" smtClean="0">
                <a:ea typeface="新細明體" panose="02020500000000000000" pitchFamily="18" charset="-120"/>
              </a:rPr>
              <a:t/>
            </a:r>
            <a:br>
              <a:rPr kumimoji="0" lang="en-US" altLang="zh-TW" smtClean="0">
                <a:ea typeface="新細明體" panose="02020500000000000000" pitchFamily="18" charset="-120"/>
              </a:rPr>
            </a:br>
            <a:endParaRPr kumimoji="0" lang="en-US" altLang="zh-TW" smtClean="0">
              <a:ea typeface="新細明體" panose="02020500000000000000" pitchFamily="18" charset="-120"/>
            </a:endParaRPr>
          </a:p>
          <a:p>
            <a:pPr eaLnBrk="1" hangingPunct="1">
              <a:buFontTx/>
              <a:buNone/>
            </a:pPr>
            <a:r>
              <a:rPr kumimoji="0" lang="en-US" altLang="zh-TW" b="1" smtClean="0">
                <a:solidFill>
                  <a:srgbClr val="222268"/>
                </a:solidFill>
                <a:ea typeface="新細明體" panose="02020500000000000000" pitchFamily="18" charset="-120"/>
              </a:rPr>
              <a:t>Group III B: </a:t>
            </a:r>
            <a:r>
              <a:rPr kumimoji="0" lang="en-US" altLang="zh-TW" b="1" smtClean="0">
                <a:ea typeface="新細明體" panose="02020500000000000000" pitchFamily="18" charset="-120"/>
              </a:rPr>
              <a:t>	</a:t>
            </a:r>
            <a:r>
              <a:rPr kumimoji="0" lang="en-US" altLang="zh-TW" smtClean="0">
                <a:solidFill>
                  <a:srgbClr val="3C8C93"/>
                </a:solidFill>
                <a:ea typeface="新細明體" panose="02020500000000000000" pitchFamily="18" charset="-120"/>
              </a:rPr>
              <a:t>LOMs – Special Award</a:t>
            </a:r>
          </a:p>
          <a:p>
            <a:endParaRPr kumimoji="0" lang="en-US" altLang="zh-TW" smtClean="0">
              <a:ea typeface="新細明體" panose="02020500000000000000" pitchFamily="18" charset="-120"/>
            </a:endParaRPr>
          </a:p>
          <a:p>
            <a:pPr>
              <a:buFontTx/>
              <a:buNone/>
            </a:pPr>
            <a:r>
              <a:rPr kumimoji="0" lang="en-US" altLang="zh-TW" smtClean="0">
                <a:ea typeface="新細明體" panose="02020500000000000000" pitchFamily="18" charset="-120"/>
              </a:rPr>
              <a:t>	</a:t>
            </a:r>
          </a:p>
          <a:p>
            <a:endParaRPr kumimoji="0" lang="zh-TW" altLang="en-US" smtClean="0">
              <a:ea typeface="新細明體" panose="02020500000000000000" pitchFamily="18" charset="-120"/>
            </a:endParaRPr>
          </a:p>
        </p:txBody>
      </p:sp>
      <p:sp>
        <p:nvSpPr>
          <p:cNvPr id="12" name="Vertical Scroll 11"/>
          <p:cNvSpPr/>
          <p:nvPr/>
        </p:nvSpPr>
        <p:spPr bwMode="auto">
          <a:xfrm>
            <a:off x="6337300" y="1905000"/>
            <a:ext cx="2819400" cy="2743200"/>
          </a:xfrm>
          <a:prstGeom prst="verticalScroll">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marL="265113" indent="-265113">
              <a:buFont typeface="Arial" charset="0"/>
              <a:buChar char="•"/>
              <a:tabLst>
                <a:tab pos="265113" algn="l"/>
              </a:tabLst>
              <a:defRPr/>
            </a:pPr>
            <a:r>
              <a:rPr kumimoji="0" lang="en-US" altLang="zh-TW" sz="2000">
                <a:solidFill>
                  <a:schemeClr val="tx1"/>
                </a:solidFill>
                <a:ea typeface="新細明體" charset="0"/>
                <a:cs typeface="新細明體" charset="0"/>
              </a:rPr>
              <a:t>Only 1 entry for each award</a:t>
            </a:r>
          </a:p>
          <a:p>
            <a:pPr marL="265113" indent="-265113">
              <a:buFont typeface="Arial" charset="0"/>
              <a:buChar char="•"/>
              <a:tabLst>
                <a:tab pos="265113" algn="l"/>
              </a:tabLst>
              <a:defRPr/>
            </a:pPr>
            <a:endParaRPr kumimoji="0" lang="en-US" altLang="zh-TW" sz="2000">
              <a:solidFill>
                <a:schemeClr val="tx1"/>
              </a:solidFill>
              <a:ea typeface="新細明體" charset="0"/>
              <a:cs typeface="新細明體" charset="0"/>
            </a:endParaRPr>
          </a:p>
          <a:p>
            <a:pPr marL="265113" indent="-265113">
              <a:buFont typeface="Arial" charset="0"/>
              <a:buChar char="•"/>
              <a:tabLst>
                <a:tab pos="265113" algn="l"/>
              </a:tabLst>
              <a:defRPr/>
            </a:pPr>
            <a:r>
              <a:rPr kumimoji="0" lang="en-US" altLang="zh-TW" sz="2000">
                <a:solidFill>
                  <a:schemeClr val="tx1"/>
                </a:solidFill>
                <a:ea typeface="新細明體" charset="0"/>
                <a:cs typeface="新細明體" charset="0"/>
              </a:rPr>
              <a:t>1 project for 1 </a:t>
            </a:r>
            <a:br>
              <a:rPr kumimoji="0" lang="en-US" altLang="zh-TW" sz="2000">
                <a:solidFill>
                  <a:schemeClr val="tx1"/>
                </a:solidFill>
                <a:ea typeface="新細明體" charset="0"/>
                <a:cs typeface="新細明體" charset="0"/>
              </a:rPr>
            </a:br>
            <a:r>
              <a:rPr kumimoji="0" lang="en-US" altLang="zh-TW" sz="2000">
                <a:solidFill>
                  <a:schemeClr val="tx1"/>
                </a:solidFill>
                <a:ea typeface="新細明體" charset="0"/>
                <a:cs typeface="新細明體" charset="0"/>
              </a:rPr>
              <a:t> entry</a:t>
            </a:r>
            <a:endParaRPr kumimoji="0" lang="zh-TW" altLang="en-US" sz="2000">
              <a:solidFill>
                <a:schemeClr val="tx1"/>
              </a:solidFill>
              <a:ea typeface="新細明體" charset="0"/>
              <a:cs typeface="新細明體" charset="0"/>
            </a:endParaRPr>
          </a:p>
        </p:txBody>
      </p:sp>
      <p:sp>
        <p:nvSpPr>
          <p:cNvPr id="13" name="TextBox 12"/>
          <p:cNvSpPr txBox="1"/>
          <p:nvPr/>
        </p:nvSpPr>
        <p:spPr>
          <a:xfrm>
            <a:off x="152400" y="685800"/>
            <a:ext cx="3352800" cy="769441"/>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kumimoji="0" lang="en-US" altLang="zh-TW" sz="4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The Entries</a:t>
            </a:r>
            <a:endParaRPr kumimoji="0" lang="zh-TW" altLang="en-US" sz="4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5" name="TextBox 14"/>
          <p:cNvSpPr txBox="1"/>
          <p:nvPr/>
        </p:nvSpPr>
        <p:spPr>
          <a:xfrm>
            <a:off x="3657600" y="838200"/>
            <a:ext cx="4954588" cy="70802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lvl1pPr eaLnBrk="0" hangingPunct="0">
              <a:defRPr kumimoji="1">
                <a:solidFill>
                  <a:schemeClr val="tx1"/>
                </a:solidFill>
                <a:latin typeface="Arial" charset="0"/>
                <a:ea typeface="新細明體" charset="0"/>
                <a:cs typeface="新細明體" charset="0"/>
              </a:defRPr>
            </a:lvl1pPr>
            <a:lvl2pPr marL="742950" indent="-285750" eaLnBrk="0" hangingPunct="0">
              <a:defRPr kumimoji="1">
                <a:solidFill>
                  <a:schemeClr val="tx1"/>
                </a:solidFill>
                <a:latin typeface="Arial" charset="0"/>
                <a:ea typeface="新細明體" charset="0"/>
              </a:defRPr>
            </a:lvl2pPr>
            <a:lvl3pPr marL="1143000" indent="-228600" eaLnBrk="0" hangingPunct="0">
              <a:defRPr kumimoji="1">
                <a:solidFill>
                  <a:schemeClr val="tx1"/>
                </a:solidFill>
                <a:latin typeface="Arial" charset="0"/>
                <a:ea typeface="新細明體" charset="0"/>
              </a:defRPr>
            </a:lvl3pPr>
            <a:lvl4pPr marL="1600200" indent="-228600" eaLnBrk="0" hangingPunct="0">
              <a:defRPr kumimoji="1">
                <a:solidFill>
                  <a:schemeClr val="tx1"/>
                </a:solidFill>
                <a:latin typeface="Arial" charset="0"/>
                <a:ea typeface="新細明體" charset="0"/>
              </a:defRPr>
            </a:lvl4pPr>
            <a:lvl5pPr marL="2057400" indent="-228600" eaLnBrk="0" hangingPunct="0">
              <a:defRPr kumimoji="1">
                <a:solidFill>
                  <a:schemeClr val="tx1"/>
                </a:solidFill>
                <a:latin typeface="Arial" charset="0"/>
                <a:ea typeface="新細明體" charset="0"/>
              </a:defRPr>
            </a:lvl5pPr>
            <a:lvl6pPr marL="2514600" indent="-228600" eaLnBrk="0" fontAlgn="base" hangingPunct="0">
              <a:spcBef>
                <a:spcPct val="0"/>
              </a:spcBef>
              <a:spcAft>
                <a:spcPct val="0"/>
              </a:spcAft>
              <a:defRPr kumimoji="1">
                <a:solidFill>
                  <a:schemeClr val="tx1"/>
                </a:solidFill>
                <a:latin typeface="Arial" charset="0"/>
                <a:ea typeface="新細明體" charset="0"/>
              </a:defRPr>
            </a:lvl6pPr>
            <a:lvl7pPr marL="2971800" indent="-228600" eaLnBrk="0" fontAlgn="base" hangingPunct="0">
              <a:spcBef>
                <a:spcPct val="0"/>
              </a:spcBef>
              <a:spcAft>
                <a:spcPct val="0"/>
              </a:spcAft>
              <a:defRPr kumimoji="1">
                <a:solidFill>
                  <a:schemeClr val="tx1"/>
                </a:solidFill>
                <a:latin typeface="Arial" charset="0"/>
                <a:ea typeface="新細明體" charset="0"/>
              </a:defRPr>
            </a:lvl7pPr>
            <a:lvl8pPr marL="3429000" indent="-228600" eaLnBrk="0" fontAlgn="base" hangingPunct="0">
              <a:spcBef>
                <a:spcPct val="0"/>
              </a:spcBef>
              <a:spcAft>
                <a:spcPct val="0"/>
              </a:spcAft>
              <a:defRPr kumimoji="1">
                <a:solidFill>
                  <a:schemeClr val="tx1"/>
                </a:solidFill>
                <a:latin typeface="Arial" charset="0"/>
                <a:ea typeface="新細明體" charset="0"/>
              </a:defRPr>
            </a:lvl8pPr>
            <a:lvl9pPr marL="3886200" indent="-228600" eaLnBrk="0" fontAlgn="base" hangingPunct="0">
              <a:spcBef>
                <a:spcPct val="0"/>
              </a:spcBef>
              <a:spcAft>
                <a:spcPct val="0"/>
              </a:spcAft>
              <a:defRPr kumimoji="1">
                <a:solidFill>
                  <a:schemeClr val="tx1"/>
                </a:solidFill>
                <a:latin typeface="Arial" charset="0"/>
                <a:ea typeface="新細明體" charset="0"/>
              </a:defRPr>
            </a:lvl9pPr>
          </a:lstStyle>
          <a:p>
            <a:pPr eaLnBrk="1" hangingPunct="1">
              <a:defRPr/>
            </a:pPr>
            <a:r>
              <a:rPr kumimoji="0" lang="en-US" altLang="zh-TW" sz="4000" b="1" smtClean="0">
                <a:solidFill>
                  <a:srgbClr val="00B050"/>
                </a:solidFill>
                <a:effectLst>
                  <a:outerShdw blurRad="38100" dist="38100" dir="2700000" algn="tl">
                    <a:srgbClr val="DDDDDD"/>
                  </a:outerShdw>
                </a:effectLst>
              </a:rPr>
              <a:t>Eligibilities</a:t>
            </a:r>
            <a:endParaRPr kumimoji="0" lang="zh-TW" altLang="en-US" sz="4000" b="1" smtClean="0">
              <a:solidFill>
                <a:srgbClr val="00B050"/>
              </a:solidFill>
              <a:effectLst>
                <a:outerShdw blurRad="38100" dist="38100" dir="2700000" algn="tl">
                  <a:srgbClr val="DDDDDD"/>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amond(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Box 7"/>
          <p:cNvSpPr txBox="1">
            <a:spLocks noChangeArrowheads="1"/>
          </p:cNvSpPr>
          <p:nvPr/>
        </p:nvSpPr>
        <p:spPr bwMode="auto">
          <a:xfrm>
            <a:off x="2667000" y="1752600"/>
            <a:ext cx="1841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24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24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eaLnBrk="1" hangingPunct="1"/>
            <a:endParaRPr kumimoji="0" lang="zh-TW" altLang="en-US" sz="1800"/>
          </a:p>
        </p:txBody>
      </p:sp>
      <p:sp>
        <p:nvSpPr>
          <p:cNvPr id="23554" name="Rectangle 9"/>
          <p:cNvSpPr>
            <a:spLocks noChangeArrowheads="1"/>
          </p:cNvSpPr>
          <p:nvPr/>
        </p:nvSpPr>
        <p:spPr bwMode="auto">
          <a:xfrm>
            <a:off x="381000" y="1524000"/>
            <a:ext cx="14478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kumimoji="1" sz="24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24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24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eaLnBrk="1" hangingPunct="1"/>
            <a:endParaRPr kumimoji="0" lang="zh-TW" altLang="en-US" sz="1800"/>
          </a:p>
        </p:txBody>
      </p:sp>
      <p:sp>
        <p:nvSpPr>
          <p:cNvPr id="11" name="Rectangle 10"/>
          <p:cNvSpPr/>
          <p:nvPr/>
        </p:nvSpPr>
        <p:spPr bwMode="auto">
          <a:xfrm>
            <a:off x="457200" y="838200"/>
            <a:ext cx="8229600" cy="5257800"/>
          </a:xfrm>
          <a:prstGeom prst="rect">
            <a:avLst/>
          </a:prstGeom>
          <a:solidFill>
            <a:srgbClr val="FFFFFF">
              <a:alpha val="74902"/>
            </a:srgbClr>
          </a:solidFill>
          <a:ln>
            <a:solidFill>
              <a:schemeClr val="accent2">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kumimoji="0" lang="zh-TW" altLang="en-US">
              <a:solidFill>
                <a:srgbClr val="222268"/>
              </a:solidFill>
              <a:ea typeface="新細明體" pitchFamily="18" charset="-120"/>
            </a:endParaRPr>
          </a:p>
        </p:txBody>
      </p:sp>
      <p:sp>
        <p:nvSpPr>
          <p:cNvPr id="17" name="TextBox 16"/>
          <p:cNvSpPr txBox="1"/>
          <p:nvPr/>
        </p:nvSpPr>
        <p:spPr>
          <a:xfrm>
            <a:off x="152400" y="685800"/>
            <a:ext cx="3352800" cy="769441"/>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kumimoji="0" lang="en-US" altLang="zh-TW" sz="4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The Entries</a:t>
            </a:r>
            <a:endParaRPr kumimoji="0" lang="zh-TW" altLang="en-US" sz="4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23557" name="Content Placeholder 6"/>
          <p:cNvSpPr>
            <a:spLocks noGrp="1"/>
          </p:cNvSpPr>
          <p:nvPr>
            <p:ph idx="1"/>
          </p:nvPr>
        </p:nvSpPr>
        <p:spPr/>
        <p:txBody>
          <a:bodyPr/>
          <a:lstStyle/>
          <a:p>
            <a:pPr eaLnBrk="1" hangingPunct="1">
              <a:buFontTx/>
              <a:buNone/>
            </a:pPr>
            <a:r>
              <a:rPr kumimoji="0" lang="en-US" altLang="zh-TW" sz="4000" b="1" smtClean="0">
                <a:ea typeface="新細明體" panose="02020500000000000000" pitchFamily="18" charset="-120"/>
              </a:rPr>
              <a:t>Example: </a:t>
            </a:r>
          </a:p>
          <a:p>
            <a:pPr eaLnBrk="1" hangingPunct="1">
              <a:buFontTx/>
              <a:buNone/>
            </a:pPr>
            <a:r>
              <a:rPr kumimoji="0" lang="en-US" altLang="zh-TW" smtClean="0">
                <a:ea typeface="新細明體" panose="02020500000000000000" pitchFamily="18" charset="-120"/>
              </a:rPr>
              <a:t>Best Community Empowerment Program</a:t>
            </a:r>
            <a:endParaRPr kumimoji="0" lang="en-US" altLang="zh-TW" sz="2000" smtClean="0">
              <a:ea typeface="新細明體" panose="02020500000000000000" pitchFamily="18" charset="-120"/>
            </a:endParaRPr>
          </a:p>
          <a:p>
            <a:pPr marL="457200" lvl="1" indent="0" eaLnBrk="1" hangingPunct="1">
              <a:buFontTx/>
              <a:buNone/>
            </a:pPr>
            <a:endParaRPr kumimoji="0" lang="en-US" altLang="zh-TW" sz="2000" smtClean="0">
              <a:ea typeface="新細明體" panose="02020500000000000000" pitchFamily="18" charset="-120"/>
            </a:endParaRPr>
          </a:p>
        </p:txBody>
      </p:sp>
      <p:sp>
        <p:nvSpPr>
          <p:cNvPr id="21" name="TextBox 20"/>
          <p:cNvSpPr txBox="1"/>
          <p:nvPr/>
        </p:nvSpPr>
        <p:spPr>
          <a:xfrm>
            <a:off x="3657600" y="838200"/>
            <a:ext cx="4954588" cy="70802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lvl1pPr eaLnBrk="0" hangingPunct="0">
              <a:defRPr kumimoji="1">
                <a:solidFill>
                  <a:schemeClr val="tx1"/>
                </a:solidFill>
                <a:latin typeface="Arial" charset="0"/>
                <a:ea typeface="新細明體" charset="0"/>
                <a:cs typeface="新細明體" charset="0"/>
              </a:defRPr>
            </a:lvl1pPr>
            <a:lvl2pPr marL="742950" indent="-285750" eaLnBrk="0" hangingPunct="0">
              <a:defRPr kumimoji="1">
                <a:solidFill>
                  <a:schemeClr val="tx1"/>
                </a:solidFill>
                <a:latin typeface="Arial" charset="0"/>
                <a:ea typeface="新細明體" charset="0"/>
              </a:defRPr>
            </a:lvl2pPr>
            <a:lvl3pPr marL="1143000" indent="-228600" eaLnBrk="0" hangingPunct="0">
              <a:defRPr kumimoji="1">
                <a:solidFill>
                  <a:schemeClr val="tx1"/>
                </a:solidFill>
                <a:latin typeface="Arial" charset="0"/>
                <a:ea typeface="新細明體" charset="0"/>
              </a:defRPr>
            </a:lvl3pPr>
            <a:lvl4pPr marL="1600200" indent="-228600" eaLnBrk="0" hangingPunct="0">
              <a:defRPr kumimoji="1">
                <a:solidFill>
                  <a:schemeClr val="tx1"/>
                </a:solidFill>
                <a:latin typeface="Arial" charset="0"/>
                <a:ea typeface="新細明體" charset="0"/>
              </a:defRPr>
            </a:lvl4pPr>
            <a:lvl5pPr marL="2057400" indent="-228600" eaLnBrk="0" hangingPunct="0">
              <a:defRPr kumimoji="1">
                <a:solidFill>
                  <a:schemeClr val="tx1"/>
                </a:solidFill>
                <a:latin typeface="Arial" charset="0"/>
                <a:ea typeface="新細明體" charset="0"/>
              </a:defRPr>
            </a:lvl5pPr>
            <a:lvl6pPr marL="2514600" indent="-228600" eaLnBrk="0" fontAlgn="base" hangingPunct="0">
              <a:spcBef>
                <a:spcPct val="0"/>
              </a:spcBef>
              <a:spcAft>
                <a:spcPct val="0"/>
              </a:spcAft>
              <a:defRPr kumimoji="1">
                <a:solidFill>
                  <a:schemeClr val="tx1"/>
                </a:solidFill>
                <a:latin typeface="Arial" charset="0"/>
                <a:ea typeface="新細明體" charset="0"/>
              </a:defRPr>
            </a:lvl6pPr>
            <a:lvl7pPr marL="2971800" indent="-228600" eaLnBrk="0" fontAlgn="base" hangingPunct="0">
              <a:spcBef>
                <a:spcPct val="0"/>
              </a:spcBef>
              <a:spcAft>
                <a:spcPct val="0"/>
              </a:spcAft>
              <a:defRPr kumimoji="1">
                <a:solidFill>
                  <a:schemeClr val="tx1"/>
                </a:solidFill>
                <a:latin typeface="Arial" charset="0"/>
                <a:ea typeface="新細明體" charset="0"/>
              </a:defRPr>
            </a:lvl7pPr>
            <a:lvl8pPr marL="3429000" indent="-228600" eaLnBrk="0" fontAlgn="base" hangingPunct="0">
              <a:spcBef>
                <a:spcPct val="0"/>
              </a:spcBef>
              <a:spcAft>
                <a:spcPct val="0"/>
              </a:spcAft>
              <a:defRPr kumimoji="1">
                <a:solidFill>
                  <a:schemeClr val="tx1"/>
                </a:solidFill>
                <a:latin typeface="Arial" charset="0"/>
                <a:ea typeface="新細明體" charset="0"/>
              </a:defRPr>
            </a:lvl8pPr>
            <a:lvl9pPr marL="3886200" indent="-228600" eaLnBrk="0" fontAlgn="base" hangingPunct="0">
              <a:spcBef>
                <a:spcPct val="0"/>
              </a:spcBef>
              <a:spcAft>
                <a:spcPct val="0"/>
              </a:spcAft>
              <a:defRPr kumimoji="1">
                <a:solidFill>
                  <a:schemeClr val="tx1"/>
                </a:solidFill>
                <a:latin typeface="Arial" charset="0"/>
                <a:ea typeface="新細明體" charset="0"/>
              </a:defRPr>
            </a:lvl9pPr>
          </a:lstStyle>
          <a:p>
            <a:pPr eaLnBrk="1" hangingPunct="1">
              <a:defRPr/>
            </a:pPr>
            <a:r>
              <a:rPr kumimoji="0" lang="en-US" altLang="zh-TW" sz="4000" b="1" smtClean="0">
                <a:solidFill>
                  <a:srgbClr val="00B050"/>
                </a:solidFill>
                <a:effectLst>
                  <a:outerShdw blurRad="38100" dist="38100" dir="2700000" algn="tl">
                    <a:srgbClr val="DDDDDD"/>
                  </a:outerShdw>
                </a:effectLst>
              </a:rPr>
              <a:t>Evaluation Criteria</a:t>
            </a:r>
            <a:endParaRPr kumimoji="0" lang="zh-TW" altLang="en-US" sz="4000" b="1" smtClean="0">
              <a:solidFill>
                <a:srgbClr val="00B050"/>
              </a:solidFill>
              <a:effectLst>
                <a:outerShdw blurRad="38100" dist="38100" dir="2700000" algn="tl">
                  <a:srgbClr val="DDDDDD"/>
                </a:outerShdw>
              </a:effectLst>
            </a:endParaRPr>
          </a:p>
        </p:txBody>
      </p:sp>
      <p:graphicFrame>
        <p:nvGraphicFramePr>
          <p:cNvPr id="2" name="Table 1"/>
          <p:cNvGraphicFramePr>
            <a:graphicFrameLocks noGrp="1"/>
          </p:cNvGraphicFramePr>
          <p:nvPr/>
        </p:nvGraphicFramePr>
        <p:xfrm>
          <a:off x="1524000" y="3124200"/>
          <a:ext cx="6172200" cy="2606674"/>
        </p:xfrm>
        <a:graphic>
          <a:graphicData uri="http://schemas.openxmlformats.org/drawingml/2006/table">
            <a:tbl>
              <a:tblPr firstRow="1" bandRow="1">
                <a:tableStyleId>{5C22544A-7EE6-4342-B048-85BDC9FD1C3A}</a:tableStyleId>
              </a:tblPr>
              <a:tblGrid>
                <a:gridCol w="4953000">
                  <a:extLst>
                    <a:ext uri="{9D8B030D-6E8A-4147-A177-3AD203B41FA5}">
                      <a16:colId xmlns:a16="http://schemas.microsoft.com/office/drawing/2014/main" xmlns="" val="20000"/>
                    </a:ext>
                  </a:extLst>
                </a:gridCol>
                <a:gridCol w="1219200">
                  <a:extLst>
                    <a:ext uri="{9D8B030D-6E8A-4147-A177-3AD203B41FA5}">
                      <a16:colId xmlns:a16="http://schemas.microsoft.com/office/drawing/2014/main" xmlns="" val="20001"/>
                    </a:ext>
                  </a:extLst>
                </a:gridCol>
              </a:tblGrid>
              <a:tr h="752024">
                <a:tc>
                  <a:txBody>
                    <a:bodyPr/>
                    <a:lstStyle/>
                    <a:p>
                      <a:r>
                        <a:rPr lang="en-US" altLang="zh-TW" sz="1800" dirty="0" smtClean="0"/>
                        <a:t>JCI Judging Points</a:t>
                      </a:r>
                      <a:endParaRPr lang="zh-TW" altLang="en-US" sz="1800" dirty="0"/>
                    </a:p>
                  </a:txBody>
                  <a:tcPr marT="45731" marB="45731"/>
                </a:tc>
                <a:tc>
                  <a:txBody>
                    <a:bodyPr/>
                    <a:lstStyle/>
                    <a:p>
                      <a:pPr algn="ctr"/>
                      <a:r>
                        <a:rPr lang="en-US" altLang="zh-TW" sz="1800" dirty="0" smtClean="0"/>
                        <a:t>Points</a:t>
                      </a:r>
                      <a:endParaRPr lang="zh-TW" altLang="en-US" sz="1800" dirty="0"/>
                    </a:p>
                  </a:txBody>
                  <a:tcPr marT="45731" marB="45731"/>
                </a:tc>
                <a:extLst>
                  <a:ext uri="{0D108BD9-81ED-4DB2-BD59-A6C34878D82A}">
                    <a16:rowId xmlns:a16="http://schemas.microsoft.com/office/drawing/2014/main" xmlns="" val="10000"/>
                  </a:ext>
                </a:extLst>
              </a:tr>
              <a:tr h="370930">
                <a:tc>
                  <a:txBody>
                    <a:bodyPr/>
                    <a:lstStyle/>
                    <a:p>
                      <a:r>
                        <a:rPr lang="en-US" altLang="zh-TW" sz="1800" dirty="0" smtClean="0"/>
                        <a:t>Objectives, Planning,</a:t>
                      </a:r>
                      <a:r>
                        <a:rPr lang="en-US" altLang="zh-TW" sz="1800" baseline="0" dirty="0" smtClean="0"/>
                        <a:t> Finance and Execution</a:t>
                      </a:r>
                      <a:endParaRPr lang="zh-TW" altLang="en-US" sz="1800" dirty="0"/>
                    </a:p>
                  </a:txBody>
                  <a:tcPr marT="45731" marB="45731"/>
                </a:tc>
                <a:tc>
                  <a:txBody>
                    <a:bodyPr/>
                    <a:lstStyle/>
                    <a:p>
                      <a:pPr algn="ctr"/>
                      <a:r>
                        <a:rPr lang="en-US" altLang="zh-TW" sz="1800" dirty="0" smtClean="0"/>
                        <a:t>20</a:t>
                      </a:r>
                      <a:endParaRPr lang="zh-TW" altLang="en-US" sz="1800" dirty="0"/>
                    </a:p>
                  </a:txBody>
                  <a:tcPr marT="45731" marB="45731"/>
                </a:tc>
                <a:extLst>
                  <a:ext uri="{0D108BD9-81ED-4DB2-BD59-A6C34878D82A}">
                    <a16:rowId xmlns:a16="http://schemas.microsoft.com/office/drawing/2014/main" xmlns="" val="10001"/>
                  </a:ext>
                </a:extLst>
              </a:tr>
              <a:tr h="370930">
                <a:tc>
                  <a:txBody>
                    <a:bodyPr/>
                    <a:lstStyle/>
                    <a:p>
                      <a:r>
                        <a:rPr lang="en-US" altLang="zh-TW" sz="1800" dirty="0" smtClean="0"/>
                        <a:t>Membership Participation</a:t>
                      </a:r>
                      <a:endParaRPr lang="zh-TW" altLang="en-US" sz="1800" dirty="0"/>
                    </a:p>
                  </a:txBody>
                  <a:tcPr marT="45731" marB="45731"/>
                </a:tc>
                <a:tc>
                  <a:txBody>
                    <a:bodyPr/>
                    <a:lstStyle/>
                    <a:p>
                      <a:pPr algn="ctr"/>
                      <a:r>
                        <a:rPr lang="en-US" altLang="zh-TW" sz="1800" dirty="0" smtClean="0"/>
                        <a:t>15</a:t>
                      </a:r>
                      <a:endParaRPr lang="zh-TW" altLang="en-US" sz="1800" dirty="0"/>
                    </a:p>
                  </a:txBody>
                  <a:tcPr marT="45731" marB="45731"/>
                </a:tc>
                <a:extLst>
                  <a:ext uri="{0D108BD9-81ED-4DB2-BD59-A6C34878D82A}">
                    <a16:rowId xmlns:a16="http://schemas.microsoft.com/office/drawing/2014/main" xmlns="" val="10002"/>
                  </a:ext>
                </a:extLst>
              </a:tr>
              <a:tr h="370930">
                <a:tc>
                  <a:txBody>
                    <a:bodyPr/>
                    <a:lstStyle/>
                    <a:p>
                      <a:r>
                        <a:rPr lang="en-US" altLang="zh-TW" sz="1800" dirty="0" smtClean="0"/>
                        <a:t>Community Impact</a:t>
                      </a:r>
                      <a:endParaRPr lang="zh-TW" altLang="en-US" sz="1800" dirty="0"/>
                    </a:p>
                  </a:txBody>
                  <a:tcPr marT="45731" marB="45731"/>
                </a:tc>
                <a:tc>
                  <a:txBody>
                    <a:bodyPr/>
                    <a:lstStyle/>
                    <a:p>
                      <a:pPr algn="ctr"/>
                      <a:r>
                        <a:rPr lang="en-US" altLang="zh-TW" sz="1800" dirty="0" smtClean="0"/>
                        <a:t>30</a:t>
                      </a:r>
                      <a:endParaRPr lang="zh-TW" altLang="en-US" sz="1800" dirty="0"/>
                    </a:p>
                  </a:txBody>
                  <a:tcPr marT="45731" marB="45731"/>
                </a:tc>
                <a:extLst>
                  <a:ext uri="{0D108BD9-81ED-4DB2-BD59-A6C34878D82A}">
                    <a16:rowId xmlns:a16="http://schemas.microsoft.com/office/drawing/2014/main" xmlns="" val="10003"/>
                  </a:ext>
                </a:extLst>
              </a:tr>
              <a:tr h="370930">
                <a:tc>
                  <a:txBody>
                    <a:bodyPr/>
                    <a:lstStyle/>
                    <a:p>
                      <a:r>
                        <a:rPr lang="en-US" altLang="zh-TW" sz="1800" dirty="0" smtClean="0"/>
                        <a:t>Impact on Local Organization</a:t>
                      </a:r>
                      <a:endParaRPr lang="zh-TW" altLang="en-US" sz="1800" dirty="0"/>
                    </a:p>
                  </a:txBody>
                  <a:tcPr marT="45731" marB="45731"/>
                </a:tc>
                <a:tc>
                  <a:txBody>
                    <a:bodyPr/>
                    <a:lstStyle/>
                    <a:p>
                      <a:pPr algn="ctr"/>
                      <a:r>
                        <a:rPr lang="en-US" altLang="zh-TW" sz="1800" dirty="0" smtClean="0"/>
                        <a:t>15</a:t>
                      </a:r>
                      <a:endParaRPr lang="zh-TW" altLang="en-US" sz="1800" dirty="0"/>
                    </a:p>
                  </a:txBody>
                  <a:tcPr marT="45731" marB="45731"/>
                </a:tc>
                <a:extLst>
                  <a:ext uri="{0D108BD9-81ED-4DB2-BD59-A6C34878D82A}">
                    <a16:rowId xmlns:a16="http://schemas.microsoft.com/office/drawing/2014/main" xmlns="" val="10004"/>
                  </a:ext>
                </a:extLst>
              </a:tr>
              <a:tr h="370930">
                <a:tc>
                  <a:txBody>
                    <a:bodyPr/>
                    <a:lstStyle/>
                    <a:p>
                      <a:r>
                        <a:rPr lang="en-US" altLang="zh-TW" sz="1800" dirty="0" smtClean="0"/>
                        <a:t>Long-term Impact</a:t>
                      </a:r>
                      <a:r>
                        <a:rPr lang="en-US" altLang="zh-TW" sz="1800" baseline="0" dirty="0" smtClean="0"/>
                        <a:t> of the Program</a:t>
                      </a:r>
                      <a:endParaRPr lang="zh-TW" altLang="en-US" sz="1800" dirty="0"/>
                    </a:p>
                  </a:txBody>
                  <a:tcPr marT="45731" marB="45731"/>
                </a:tc>
                <a:tc>
                  <a:txBody>
                    <a:bodyPr/>
                    <a:lstStyle/>
                    <a:p>
                      <a:pPr algn="ctr"/>
                      <a:r>
                        <a:rPr lang="en-US" altLang="zh-TW" sz="1800" dirty="0" smtClean="0"/>
                        <a:t>20</a:t>
                      </a:r>
                      <a:endParaRPr lang="zh-TW" altLang="en-US" sz="1800" dirty="0"/>
                    </a:p>
                  </a:txBody>
                  <a:tcPr marT="45731" marB="45731"/>
                </a:tc>
                <a:extLst>
                  <a:ext uri="{0D108BD9-81ED-4DB2-BD59-A6C34878D82A}">
                    <a16:rowId xmlns:a16="http://schemas.microsoft.com/office/drawing/2014/main" xmlns="" val="10005"/>
                  </a:ext>
                </a:extLst>
              </a:tr>
            </a:tbl>
          </a:graphicData>
        </a:graphic>
      </p:graphicFrame>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Box 7"/>
          <p:cNvSpPr txBox="1">
            <a:spLocks noChangeArrowheads="1"/>
          </p:cNvSpPr>
          <p:nvPr/>
        </p:nvSpPr>
        <p:spPr bwMode="auto">
          <a:xfrm>
            <a:off x="2667000" y="1752600"/>
            <a:ext cx="1841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24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24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eaLnBrk="1" hangingPunct="1"/>
            <a:endParaRPr kumimoji="0" lang="zh-TW" altLang="en-US" sz="1800"/>
          </a:p>
        </p:txBody>
      </p:sp>
      <p:sp>
        <p:nvSpPr>
          <p:cNvPr id="24578" name="Rectangle 9"/>
          <p:cNvSpPr>
            <a:spLocks noChangeArrowheads="1"/>
          </p:cNvSpPr>
          <p:nvPr/>
        </p:nvSpPr>
        <p:spPr bwMode="auto">
          <a:xfrm>
            <a:off x="381000" y="1524000"/>
            <a:ext cx="14478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kumimoji="1" sz="24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24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24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eaLnBrk="1" hangingPunct="1"/>
            <a:endParaRPr kumimoji="0" lang="zh-TW" altLang="en-US" sz="1800"/>
          </a:p>
        </p:txBody>
      </p:sp>
      <p:sp>
        <p:nvSpPr>
          <p:cNvPr id="11" name="Rectangle 10"/>
          <p:cNvSpPr/>
          <p:nvPr/>
        </p:nvSpPr>
        <p:spPr bwMode="auto">
          <a:xfrm>
            <a:off x="457200" y="609600"/>
            <a:ext cx="8229600" cy="5105400"/>
          </a:xfrm>
          <a:prstGeom prst="rect">
            <a:avLst/>
          </a:prstGeom>
          <a:solidFill>
            <a:srgbClr val="FFFFFF">
              <a:alpha val="74902"/>
            </a:srgbClr>
          </a:solidFill>
          <a:ln>
            <a:solidFill>
              <a:schemeClr val="accent2">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kumimoji="0" lang="zh-TW" altLang="en-US">
              <a:solidFill>
                <a:srgbClr val="222268"/>
              </a:solidFill>
              <a:ea typeface="新細明體" pitchFamily="18" charset="-120"/>
            </a:endParaRPr>
          </a:p>
        </p:txBody>
      </p:sp>
      <p:sp>
        <p:nvSpPr>
          <p:cNvPr id="17" name="TextBox 16"/>
          <p:cNvSpPr txBox="1"/>
          <p:nvPr/>
        </p:nvSpPr>
        <p:spPr>
          <a:xfrm>
            <a:off x="152400" y="457200"/>
            <a:ext cx="3352800" cy="769441"/>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kumimoji="0" lang="en-US" altLang="zh-TW" sz="4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The Entries</a:t>
            </a:r>
            <a:endParaRPr kumimoji="0" lang="zh-TW" altLang="en-US" sz="4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21" name="TextBox 20"/>
          <p:cNvSpPr txBox="1"/>
          <p:nvPr/>
        </p:nvSpPr>
        <p:spPr>
          <a:xfrm>
            <a:off x="3657600" y="533400"/>
            <a:ext cx="4878388" cy="70802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lvl1pPr eaLnBrk="0" hangingPunct="0">
              <a:defRPr kumimoji="1">
                <a:solidFill>
                  <a:schemeClr val="tx1"/>
                </a:solidFill>
                <a:latin typeface="Arial" charset="0"/>
                <a:ea typeface="新細明體" charset="0"/>
                <a:cs typeface="新細明體" charset="0"/>
              </a:defRPr>
            </a:lvl1pPr>
            <a:lvl2pPr marL="742950" indent="-285750" eaLnBrk="0" hangingPunct="0">
              <a:defRPr kumimoji="1">
                <a:solidFill>
                  <a:schemeClr val="tx1"/>
                </a:solidFill>
                <a:latin typeface="Arial" charset="0"/>
                <a:ea typeface="新細明體" charset="0"/>
              </a:defRPr>
            </a:lvl2pPr>
            <a:lvl3pPr marL="1143000" indent="-228600" eaLnBrk="0" hangingPunct="0">
              <a:defRPr kumimoji="1">
                <a:solidFill>
                  <a:schemeClr val="tx1"/>
                </a:solidFill>
                <a:latin typeface="Arial" charset="0"/>
                <a:ea typeface="新細明體" charset="0"/>
              </a:defRPr>
            </a:lvl3pPr>
            <a:lvl4pPr marL="1600200" indent="-228600" eaLnBrk="0" hangingPunct="0">
              <a:defRPr kumimoji="1">
                <a:solidFill>
                  <a:schemeClr val="tx1"/>
                </a:solidFill>
                <a:latin typeface="Arial" charset="0"/>
                <a:ea typeface="新細明體" charset="0"/>
              </a:defRPr>
            </a:lvl4pPr>
            <a:lvl5pPr marL="2057400" indent="-228600" eaLnBrk="0" hangingPunct="0">
              <a:defRPr kumimoji="1">
                <a:solidFill>
                  <a:schemeClr val="tx1"/>
                </a:solidFill>
                <a:latin typeface="Arial" charset="0"/>
                <a:ea typeface="新細明體" charset="0"/>
              </a:defRPr>
            </a:lvl5pPr>
            <a:lvl6pPr marL="2514600" indent="-228600" eaLnBrk="0" fontAlgn="base" hangingPunct="0">
              <a:spcBef>
                <a:spcPct val="0"/>
              </a:spcBef>
              <a:spcAft>
                <a:spcPct val="0"/>
              </a:spcAft>
              <a:defRPr kumimoji="1">
                <a:solidFill>
                  <a:schemeClr val="tx1"/>
                </a:solidFill>
                <a:latin typeface="Arial" charset="0"/>
                <a:ea typeface="新細明體" charset="0"/>
              </a:defRPr>
            </a:lvl6pPr>
            <a:lvl7pPr marL="2971800" indent="-228600" eaLnBrk="0" fontAlgn="base" hangingPunct="0">
              <a:spcBef>
                <a:spcPct val="0"/>
              </a:spcBef>
              <a:spcAft>
                <a:spcPct val="0"/>
              </a:spcAft>
              <a:defRPr kumimoji="1">
                <a:solidFill>
                  <a:schemeClr val="tx1"/>
                </a:solidFill>
                <a:latin typeface="Arial" charset="0"/>
                <a:ea typeface="新細明體" charset="0"/>
              </a:defRPr>
            </a:lvl7pPr>
            <a:lvl8pPr marL="3429000" indent="-228600" eaLnBrk="0" fontAlgn="base" hangingPunct="0">
              <a:spcBef>
                <a:spcPct val="0"/>
              </a:spcBef>
              <a:spcAft>
                <a:spcPct val="0"/>
              </a:spcAft>
              <a:defRPr kumimoji="1">
                <a:solidFill>
                  <a:schemeClr val="tx1"/>
                </a:solidFill>
                <a:latin typeface="Arial" charset="0"/>
                <a:ea typeface="新細明體" charset="0"/>
              </a:defRPr>
            </a:lvl8pPr>
            <a:lvl9pPr marL="3886200" indent="-228600" eaLnBrk="0" fontAlgn="base" hangingPunct="0">
              <a:spcBef>
                <a:spcPct val="0"/>
              </a:spcBef>
              <a:spcAft>
                <a:spcPct val="0"/>
              </a:spcAft>
              <a:defRPr kumimoji="1">
                <a:solidFill>
                  <a:schemeClr val="tx1"/>
                </a:solidFill>
                <a:latin typeface="Arial" charset="0"/>
                <a:ea typeface="新細明體" charset="0"/>
              </a:defRPr>
            </a:lvl9pPr>
          </a:lstStyle>
          <a:p>
            <a:pPr eaLnBrk="1" hangingPunct="1">
              <a:defRPr/>
            </a:pPr>
            <a:r>
              <a:rPr kumimoji="0" lang="en-US" altLang="zh-TW" sz="4000" b="1" smtClean="0">
                <a:solidFill>
                  <a:srgbClr val="00B050"/>
                </a:solidFill>
                <a:effectLst>
                  <a:outerShdw blurRad="38100" dist="38100" dir="2700000" algn="tl">
                    <a:srgbClr val="DDDDDD"/>
                  </a:outerShdw>
                </a:effectLst>
              </a:rPr>
              <a:t>Award Year</a:t>
            </a:r>
            <a:endParaRPr kumimoji="0" lang="zh-TW" altLang="en-US" sz="4000" b="1" smtClean="0">
              <a:solidFill>
                <a:srgbClr val="00B050"/>
              </a:solidFill>
              <a:effectLst>
                <a:outerShdw blurRad="38100" dist="38100" dir="2700000" algn="tl">
                  <a:srgbClr val="DDDDDD"/>
                </a:outerShdw>
              </a:effectLst>
            </a:endParaRPr>
          </a:p>
        </p:txBody>
      </p:sp>
      <p:sp>
        <p:nvSpPr>
          <p:cNvPr id="24582" name="Content Placeholder 6"/>
          <p:cNvSpPr txBox="1">
            <a:spLocks/>
          </p:cNvSpPr>
          <p:nvPr/>
        </p:nvSpPr>
        <p:spPr bwMode="auto">
          <a:xfrm>
            <a:off x="457200" y="1600200"/>
            <a:ext cx="8229600" cy="441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新細明體" panose="02020500000000000000" pitchFamily="18" charset="-120"/>
              </a:defRPr>
            </a:lvl1pPr>
            <a:lvl2pPr eaLnBrk="0" hangingPunct="0">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24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24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algn="just">
              <a:spcBef>
                <a:spcPct val="20000"/>
              </a:spcBef>
            </a:pPr>
            <a:r>
              <a:rPr lang="en-US" sz="2000" dirty="0" smtClean="0"/>
              <a:t>The “Awards Year” starts from one month prior to the 2014 Junior Chamber International Hong Kong National Convention to one month prior to the 2015 National Convention. The date of the Opening Ceremony will be used for this:</a:t>
            </a:r>
          </a:p>
          <a:p>
            <a:pPr algn="just">
              <a:spcBef>
                <a:spcPct val="20000"/>
              </a:spcBef>
            </a:pPr>
            <a:endParaRPr kumimoji="0" lang="en-US" altLang="zh-TW" sz="1400" b="1" dirty="0">
              <a:solidFill>
                <a:schemeClr val="accent1"/>
              </a:solidFill>
              <a:ea typeface="ＭＳ Ｐゴシック" panose="020B0600070205080204" pitchFamily="34" charset="-128"/>
            </a:endParaRPr>
          </a:p>
          <a:p>
            <a:pPr marL="0" indent="0" algn="ctr">
              <a:buFontTx/>
              <a:buNone/>
            </a:pPr>
            <a:r>
              <a:rPr lang="en-US" sz="3200" dirty="0" smtClean="0"/>
              <a:t> 25 August, 2014 to 11 August, 2015</a:t>
            </a:r>
          </a:p>
          <a:p>
            <a:pPr lvl="1" eaLnBrk="1" hangingPunct="1"/>
            <a:endParaRPr kumimoji="0" lang="en-GB" altLang="zh-TW" sz="1600" dirty="0">
              <a:ea typeface="ＭＳ Ｐゴシック" panose="020B0600070205080204" pitchFamily="34" charset="-128"/>
            </a:endParaRPr>
          </a:p>
          <a:p>
            <a:pPr lvl="1" eaLnBrk="1" hangingPunct="1"/>
            <a:endParaRPr kumimoji="0" lang="en-US" altLang="zh-TW" sz="1400" dirty="0"/>
          </a:p>
          <a:p>
            <a:pPr eaLnBrk="1" hangingPunct="1"/>
            <a:r>
              <a:rPr kumimoji="0" lang="en-US" altLang="zh-TW" sz="2000" dirty="0"/>
              <a:t>Must complete any program or project submitted for an award during the current award </a:t>
            </a:r>
            <a:r>
              <a:rPr kumimoji="0" lang="en-US" altLang="zh-TW" sz="2000" dirty="0" smtClean="0"/>
              <a:t>year</a:t>
            </a:r>
          </a:p>
          <a:p>
            <a:pPr eaLnBrk="1" hangingPunct="1"/>
            <a:endParaRPr kumimoji="0" lang="en-US" altLang="zh-TW" sz="2000" dirty="0"/>
          </a:p>
          <a:p>
            <a:pPr eaLnBrk="1" hangingPunct="1"/>
            <a:r>
              <a:rPr kumimoji="0" lang="en-US" altLang="zh-TW" sz="2000" dirty="0"/>
              <a:t>For continuing programs and projects,</a:t>
            </a:r>
            <a:r>
              <a:rPr kumimoji="0" lang="en-US" altLang="zh-TW" sz="2000" dirty="0">
                <a:solidFill>
                  <a:srgbClr val="FF0000"/>
                </a:solidFill>
              </a:rPr>
              <a:t> a major portion of the activity </a:t>
            </a:r>
            <a:r>
              <a:rPr kumimoji="0" lang="en-US" altLang="zh-TW" sz="2000" dirty="0"/>
              <a:t>should  have  been taken place during this period</a:t>
            </a:r>
          </a:p>
          <a:p>
            <a:pPr>
              <a:spcBef>
                <a:spcPct val="20000"/>
              </a:spcBef>
            </a:pPr>
            <a:endParaRPr kumimoji="0" lang="en-US" altLang="zh-TW" sz="1600" dirty="0">
              <a:ea typeface="ＭＳ Ｐゴシック" panose="020B0600070205080204" pitchFamily="34" charset="-128"/>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230188" y="990600"/>
          <a:ext cx="8686800" cy="4754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304800" y="762000"/>
            <a:ext cx="8229600" cy="5257800"/>
          </a:xfrm>
          <a:prstGeom prst="rect">
            <a:avLst/>
          </a:prstGeom>
          <a:solidFill>
            <a:srgbClr val="FFFFFF">
              <a:alpha val="74902"/>
            </a:srgbClr>
          </a:solidFill>
          <a:ln>
            <a:solidFill>
              <a:srgbClr val="92D05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kumimoji="0" lang="zh-TW" altLang="en-US">
              <a:solidFill>
                <a:srgbClr val="222268"/>
              </a:solidFill>
              <a:ea typeface="新細明體" pitchFamily="18" charset="-120"/>
            </a:endParaRPr>
          </a:p>
        </p:txBody>
      </p:sp>
      <p:sp>
        <p:nvSpPr>
          <p:cNvPr id="4" name="TextBox 3"/>
          <p:cNvSpPr txBox="1"/>
          <p:nvPr/>
        </p:nvSpPr>
        <p:spPr>
          <a:xfrm>
            <a:off x="228600" y="381000"/>
            <a:ext cx="3153427" cy="707886"/>
          </a:xfrm>
          <a:prstGeom prst="rect">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a:spAutoFit/>
            <a:scene3d>
              <a:camera prst="orthographicFront"/>
              <a:lightRig rig="threePt" dir="t"/>
            </a:scene3d>
            <a:sp3d contourW="6350">
              <a:contourClr>
                <a:schemeClr val="bg1"/>
              </a:contourClr>
            </a:sp3d>
          </a:bodyPr>
          <a:lstStyle/>
          <a:p>
            <a:pPr algn="ctr">
              <a:defRPr/>
            </a:pPr>
            <a:r>
              <a:rPr kumimoji="0" lang="en-US" altLang="zh-TW" sz="4000" b="1" spc="50" dirty="0">
                <a:ln w="12700" cmpd="sng">
                  <a:noFill/>
                  <a:prstDash val="solid"/>
                </a:ln>
                <a:solidFill>
                  <a:schemeClr val="accent6">
                    <a:tint val="1000"/>
                  </a:schemeClr>
                </a:solidFill>
                <a:effectLst>
                  <a:glow rad="53100">
                    <a:schemeClr val="accent6">
                      <a:satMod val="180000"/>
                      <a:alpha val="30000"/>
                    </a:schemeClr>
                  </a:glow>
                </a:effectLst>
              </a:rPr>
              <a:t>Submission</a:t>
            </a:r>
            <a:endParaRPr kumimoji="0" lang="zh-TW" altLang="en-US" sz="4000" b="1" spc="50" dirty="0">
              <a:ln w="12700" cmpd="sng">
                <a:noFill/>
                <a:prstDash val="solid"/>
              </a:ln>
              <a:solidFill>
                <a:schemeClr val="accent6">
                  <a:tint val="1000"/>
                </a:schemeClr>
              </a:solidFill>
              <a:effectLst>
                <a:glow rad="53100">
                  <a:schemeClr val="accent6">
                    <a:satMod val="180000"/>
                    <a:alpha val="30000"/>
                  </a:schemeClr>
                </a:glow>
              </a:effectLst>
            </a:endParaRPr>
          </a:p>
        </p:txBody>
      </p:sp>
      <p:sp>
        <p:nvSpPr>
          <p:cNvPr id="2" name="Rectangle 1"/>
          <p:cNvSpPr/>
          <p:nvPr/>
        </p:nvSpPr>
        <p:spPr>
          <a:xfrm>
            <a:off x="357158" y="1071547"/>
            <a:ext cx="8143932" cy="4708981"/>
          </a:xfrm>
          <a:prstGeom prst="rect">
            <a:avLst/>
          </a:prstGeom>
        </p:spPr>
        <p:txBody>
          <a:bodyPr wrap="square">
            <a:spAutoFit/>
          </a:bodyPr>
          <a:lstStyle/>
          <a:p>
            <a:r>
              <a:rPr lang="en-US" sz="2800" b="1" u="sng" dirty="0" smtClean="0"/>
              <a:t>Softcopy</a:t>
            </a:r>
          </a:p>
          <a:p>
            <a:endParaRPr lang="en-US" sz="1600" dirty="0" smtClean="0"/>
          </a:p>
          <a:p>
            <a:pPr>
              <a:buFont typeface="Arial" pitchFamily="34" charset="0"/>
              <a:buChar char="•"/>
            </a:pPr>
            <a:r>
              <a:rPr lang="en-US" dirty="0" smtClean="0"/>
              <a:t>Each e–</a:t>
            </a:r>
            <a:r>
              <a:rPr lang="en-US" dirty="0" err="1" smtClean="0"/>
              <a:t>bidbook</a:t>
            </a:r>
            <a:r>
              <a:rPr lang="en-US" dirty="0" smtClean="0"/>
              <a:t> must be uploaded to the JCI platform (</a:t>
            </a:r>
            <a:r>
              <a:rPr lang="en-US" dirty="0" smtClean="0">
                <a:hlinkClick r:id="rId2"/>
              </a:rPr>
              <a:t>www.jci.cc/hongkong</a:t>
            </a:r>
            <a:r>
              <a:rPr lang="en-US" dirty="0" smtClean="0"/>
              <a:t>)</a:t>
            </a:r>
          </a:p>
          <a:p>
            <a:pPr>
              <a:buFont typeface="Arial" pitchFamily="34" charset="0"/>
              <a:buChar char="•"/>
            </a:pPr>
            <a:r>
              <a:rPr kumimoji="0" lang="en-US" altLang="zh-TW" b="1" dirty="0" smtClean="0">
                <a:solidFill>
                  <a:srgbClr val="000000"/>
                </a:solidFill>
                <a:latin typeface="Arial" charset="0"/>
                <a:ea typeface="新細明體" charset="0"/>
                <a:cs typeface="新細明體" charset="0"/>
              </a:rPr>
              <a:t> </a:t>
            </a:r>
            <a:r>
              <a:rPr kumimoji="0" lang="en-US" altLang="zh-TW" dirty="0" smtClean="0">
                <a:solidFill>
                  <a:srgbClr val="000000"/>
                </a:solidFill>
                <a:latin typeface="Arial" charset="0"/>
                <a:ea typeface="新細明體" charset="0"/>
                <a:cs typeface="新細明體" charset="0"/>
              </a:rPr>
              <a:t>with an approved electronic entry e.g. memory stick or CD-ROM</a:t>
            </a:r>
            <a:endParaRPr lang="en-US" dirty="0" smtClean="0"/>
          </a:p>
          <a:p>
            <a:endParaRPr lang="en-US" sz="1600" dirty="0" smtClean="0"/>
          </a:p>
          <a:p>
            <a:r>
              <a:rPr lang="en-US" sz="2400" b="1" u="sng" dirty="0" smtClean="0"/>
              <a:t>Hardcopy</a:t>
            </a:r>
          </a:p>
          <a:p>
            <a:pPr>
              <a:buFont typeface="Arial" pitchFamily="34" charset="0"/>
              <a:buChar char="•"/>
            </a:pPr>
            <a:r>
              <a:rPr lang="en-US" sz="2000" dirty="0" smtClean="0"/>
              <a:t> </a:t>
            </a:r>
            <a:r>
              <a:rPr lang="en-US" sz="2000" dirty="0" smtClean="0">
                <a:solidFill>
                  <a:srgbClr val="FF0000"/>
                </a:solidFill>
              </a:rPr>
              <a:t>Only system generated hard copy </a:t>
            </a:r>
            <a:r>
              <a:rPr lang="en-US" sz="2000" dirty="0" smtClean="0"/>
              <a:t>is acceptable. </a:t>
            </a:r>
          </a:p>
          <a:p>
            <a:pPr marL="173038" indent="-173038">
              <a:buFont typeface="Arial" pitchFamily="34" charset="0"/>
              <a:buChar char="•"/>
            </a:pPr>
            <a:r>
              <a:rPr lang="en-US" sz="2000" dirty="0" smtClean="0"/>
              <a:t>Awards entries must be created and edited by </a:t>
            </a:r>
            <a:r>
              <a:rPr lang="en-US" sz="2000" dirty="0" smtClean="0">
                <a:solidFill>
                  <a:srgbClr val="FF0000"/>
                </a:solidFill>
              </a:rPr>
              <a:t>using the software on the JCI website. </a:t>
            </a:r>
          </a:p>
          <a:p>
            <a:pPr marL="173038" indent="-173038">
              <a:buFont typeface="Arial" pitchFamily="34" charset="0"/>
              <a:buChar char="•"/>
            </a:pPr>
            <a:r>
              <a:rPr lang="en-US" sz="2000" dirty="0" smtClean="0"/>
              <a:t>Must </a:t>
            </a:r>
            <a:r>
              <a:rPr lang="en-US" sz="2000" dirty="0" smtClean="0">
                <a:solidFill>
                  <a:srgbClr val="FF0000"/>
                </a:solidFill>
              </a:rPr>
              <a:t>be certified, true and correct by the LOM President no later than 8:00 p.m. on 24 August, 2015 (Monday) </a:t>
            </a:r>
            <a:r>
              <a:rPr lang="en-US" sz="2000" dirty="0" smtClean="0"/>
              <a:t>and dated, </a:t>
            </a:r>
            <a:r>
              <a:rPr lang="en-US" sz="2000" dirty="0" smtClean="0">
                <a:solidFill>
                  <a:srgbClr val="FF0000"/>
                </a:solidFill>
              </a:rPr>
              <a:t>signed by NRRD Lewis Kan or Chamber Office Staff </a:t>
            </a:r>
            <a:r>
              <a:rPr lang="en-US" sz="2000" dirty="0" smtClean="0"/>
              <a:t>for acknowledgement. </a:t>
            </a:r>
          </a:p>
          <a:p>
            <a:pPr marL="173038" indent="-173038">
              <a:buFont typeface="Arial" pitchFamily="34" charset="0"/>
              <a:buChar char="•"/>
            </a:pPr>
            <a:r>
              <a:rPr lang="en-US" sz="2000" dirty="0" smtClean="0"/>
              <a:t>5 marks will be deducted for all entries from the chapter for late submission. </a:t>
            </a:r>
          </a:p>
          <a:p>
            <a:pPr>
              <a:buFont typeface="Arial" pitchFamily="34" charset="0"/>
              <a:buChar char="•"/>
            </a:pPr>
            <a:r>
              <a:rPr lang="en-US" sz="2000" dirty="0" smtClean="0"/>
              <a:t> Will not be accepted after 8:30 pm of the day. </a:t>
            </a:r>
            <a:endParaRPr lang="zh-TW" altLang="en-US"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Box 7"/>
          <p:cNvSpPr txBox="1">
            <a:spLocks noChangeArrowheads="1"/>
          </p:cNvSpPr>
          <p:nvPr/>
        </p:nvSpPr>
        <p:spPr bwMode="auto">
          <a:xfrm>
            <a:off x="2667000" y="1752600"/>
            <a:ext cx="1841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24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24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eaLnBrk="1" hangingPunct="1"/>
            <a:endParaRPr kumimoji="0" lang="zh-TW" altLang="en-US" sz="1800"/>
          </a:p>
        </p:txBody>
      </p:sp>
      <p:sp>
        <p:nvSpPr>
          <p:cNvPr id="27650" name="Rectangle 9"/>
          <p:cNvSpPr>
            <a:spLocks noChangeArrowheads="1"/>
          </p:cNvSpPr>
          <p:nvPr/>
        </p:nvSpPr>
        <p:spPr bwMode="auto">
          <a:xfrm>
            <a:off x="381000" y="1524000"/>
            <a:ext cx="14478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kumimoji="1" sz="24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24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24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eaLnBrk="1" hangingPunct="1"/>
            <a:endParaRPr kumimoji="0" lang="zh-TW" altLang="en-US" sz="1800"/>
          </a:p>
        </p:txBody>
      </p:sp>
      <p:sp>
        <p:nvSpPr>
          <p:cNvPr id="11" name="Rectangle 10"/>
          <p:cNvSpPr/>
          <p:nvPr/>
        </p:nvSpPr>
        <p:spPr bwMode="auto">
          <a:xfrm>
            <a:off x="304800" y="762000"/>
            <a:ext cx="8229600" cy="5257800"/>
          </a:xfrm>
          <a:prstGeom prst="rect">
            <a:avLst/>
          </a:prstGeom>
          <a:solidFill>
            <a:srgbClr val="FFFFFF">
              <a:alpha val="74902"/>
            </a:srgbClr>
          </a:solidFill>
          <a:ln>
            <a:solidFill>
              <a:srgbClr val="92D05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kumimoji="0" lang="zh-TW" altLang="en-US">
              <a:solidFill>
                <a:srgbClr val="222268"/>
              </a:solidFill>
              <a:ea typeface="新細明體" pitchFamily="18" charset="-120"/>
            </a:endParaRPr>
          </a:p>
        </p:txBody>
      </p:sp>
      <p:sp>
        <p:nvSpPr>
          <p:cNvPr id="17" name="TextBox 16"/>
          <p:cNvSpPr txBox="1"/>
          <p:nvPr/>
        </p:nvSpPr>
        <p:spPr>
          <a:xfrm>
            <a:off x="228600" y="381000"/>
            <a:ext cx="3153427" cy="707886"/>
          </a:xfrm>
          <a:prstGeom prst="rect">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a:spAutoFit/>
            <a:scene3d>
              <a:camera prst="orthographicFront"/>
              <a:lightRig rig="threePt" dir="t"/>
            </a:scene3d>
            <a:sp3d contourW="6350">
              <a:contourClr>
                <a:schemeClr val="bg1"/>
              </a:contourClr>
            </a:sp3d>
          </a:bodyPr>
          <a:lstStyle/>
          <a:p>
            <a:pPr algn="ctr">
              <a:defRPr/>
            </a:pPr>
            <a:r>
              <a:rPr kumimoji="0" lang="en-US" altLang="zh-TW" sz="4000" b="1" spc="50" dirty="0">
                <a:ln w="12700" cmpd="sng">
                  <a:noFill/>
                  <a:prstDash val="solid"/>
                </a:ln>
                <a:solidFill>
                  <a:schemeClr val="accent6">
                    <a:tint val="1000"/>
                  </a:schemeClr>
                </a:solidFill>
                <a:effectLst>
                  <a:glow rad="53100">
                    <a:schemeClr val="accent6">
                      <a:satMod val="180000"/>
                      <a:alpha val="30000"/>
                    </a:schemeClr>
                  </a:glow>
                </a:effectLst>
              </a:rPr>
              <a:t>Submission</a:t>
            </a:r>
            <a:endParaRPr kumimoji="0" lang="zh-TW" altLang="en-US" sz="4000" b="1" spc="50" dirty="0">
              <a:ln w="12700" cmpd="sng">
                <a:noFill/>
                <a:prstDash val="solid"/>
              </a:ln>
              <a:solidFill>
                <a:schemeClr val="accent6">
                  <a:tint val="1000"/>
                </a:schemeClr>
              </a:solidFill>
              <a:effectLst>
                <a:glow rad="53100">
                  <a:schemeClr val="accent6">
                    <a:satMod val="180000"/>
                    <a:alpha val="30000"/>
                  </a:schemeClr>
                </a:glow>
              </a:effectLst>
            </a:endParaRPr>
          </a:p>
        </p:txBody>
      </p:sp>
      <p:pic>
        <p:nvPicPr>
          <p:cNvPr id="61443" name="Picture 3"/>
          <p:cNvPicPr>
            <a:picLocks noChangeAspect="1" noChangeArrowheads="1"/>
          </p:cNvPicPr>
          <p:nvPr/>
        </p:nvPicPr>
        <p:blipFill>
          <a:blip r:embed="rId2"/>
          <a:srcRect/>
          <a:stretch>
            <a:fillRect/>
          </a:stretch>
        </p:blipFill>
        <p:spPr bwMode="auto">
          <a:xfrm>
            <a:off x="357158" y="1071546"/>
            <a:ext cx="8124210" cy="464347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Box 7"/>
          <p:cNvSpPr txBox="1">
            <a:spLocks noChangeArrowheads="1"/>
          </p:cNvSpPr>
          <p:nvPr/>
        </p:nvSpPr>
        <p:spPr bwMode="auto">
          <a:xfrm>
            <a:off x="2667000" y="1752600"/>
            <a:ext cx="1841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24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24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eaLnBrk="1" hangingPunct="1"/>
            <a:endParaRPr kumimoji="0" lang="zh-TW" altLang="en-US" sz="1800"/>
          </a:p>
        </p:txBody>
      </p:sp>
      <p:sp>
        <p:nvSpPr>
          <p:cNvPr id="28674" name="Rectangle 9"/>
          <p:cNvSpPr>
            <a:spLocks noChangeArrowheads="1"/>
          </p:cNvSpPr>
          <p:nvPr/>
        </p:nvSpPr>
        <p:spPr bwMode="auto">
          <a:xfrm>
            <a:off x="381000" y="1524000"/>
            <a:ext cx="14478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kumimoji="1" sz="24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24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24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eaLnBrk="1" hangingPunct="1"/>
            <a:endParaRPr kumimoji="0" lang="zh-TW" altLang="en-US" sz="1800"/>
          </a:p>
        </p:txBody>
      </p:sp>
      <p:sp>
        <p:nvSpPr>
          <p:cNvPr id="11" name="Rectangle 10"/>
          <p:cNvSpPr/>
          <p:nvPr/>
        </p:nvSpPr>
        <p:spPr bwMode="auto">
          <a:xfrm>
            <a:off x="228600" y="609600"/>
            <a:ext cx="8229600" cy="5257800"/>
          </a:xfrm>
          <a:prstGeom prst="rect">
            <a:avLst/>
          </a:prstGeom>
          <a:solidFill>
            <a:srgbClr val="FFFFFF">
              <a:alpha val="74902"/>
            </a:srgbClr>
          </a:solidFill>
          <a:ln>
            <a:solidFill>
              <a:srgbClr val="92D05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kumimoji="0" lang="zh-TW" altLang="en-US" dirty="0">
              <a:solidFill>
                <a:srgbClr val="222268"/>
              </a:solidFill>
              <a:ea typeface="新細明體" pitchFamily="18" charset="-120"/>
            </a:endParaRPr>
          </a:p>
        </p:txBody>
      </p:sp>
      <p:sp>
        <p:nvSpPr>
          <p:cNvPr id="17" name="TextBox 16"/>
          <p:cNvSpPr txBox="1"/>
          <p:nvPr/>
        </p:nvSpPr>
        <p:spPr>
          <a:xfrm>
            <a:off x="228600" y="381000"/>
            <a:ext cx="3153427" cy="707886"/>
          </a:xfrm>
          <a:prstGeom prst="rect">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a:spAutoFit/>
            <a:scene3d>
              <a:camera prst="orthographicFront"/>
              <a:lightRig rig="threePt" dir="t"/>
            </a:scene3d>
            <a:sp3d contourW="6350">
              <a:contourClr>
                <a:schemeClr val="bg1"/>
              </a:contourClr>
            </a:sp3d>
          </a:bodyPr>
          <a:lstStyle/>
          <a:p>
            <a:pPr algn="ctr">
              <a:defRPr/>
            </a:pPr>
            <a:r>
              <a:rPr kumimoji="0" lang="en-US" altLang="zh-TW" sz="4000" b="1" spc="50" dirty="0">
                <a:ln w="12700" cmpd="sng">
                  <a:noFill/>
                  <a:prstDash val="solid"/>
                </a:ln>
                <a:solidFill>
                  <a:schemeClr val="accent6">
                    <a:tint val="1000"/>
                  </a:schemeClr>
                </a:solidFill>
                <a:effectLst>
                  <a:glow rad="53100">
                    <a:schemeClr val="accent6">
                      <a:satMod val="180000"/>
                      <a:alpha val="30000"/>
                    </a:schemeClr>
                  </a:glow>
                </a:effectLst>
              </a:rPr>
              <a:t>Submission</a:t>
            </a:r>
            <a:endParaRPr kumimoji="0" lang="zh-TW" altLang="en-US" sz="4000" b="1" spc="50" dirty="0">
              <a:ln w="12700" cmpd="sng">
                <a:noFill/>
                <a:prstDash val="solid"/>
              </a:ln>
              <a:solidFill>
                <a:schemeClr val="accent6">
                  <a:tint val="1000"/>
                </a:schemeClr>
              </a:solidFill>
              <a:effectLst>
                <a:glow rad="53100">
                  <a:schemeClr val="accent6">
                    <a:satMod val="180000"/>
                    <a:alpha val="30000"/>
                  </a:schemeClr>
                </a:glow>
              </a:effectLst>
            </a:endParaRPr>
          </a:p>
        </p:txBody>
      </p:sp>
      <p:sp>
        <p:nvSpPr>
          <p:cNvPr id="21" name="TextBox 20"/>
          <p:cNvSpPr txBox="1"/>
          <p:nvPr/>
        </p:nvSpPr>
        <p:spPr>
          <a:xfrm>
            <a:off x="3429000" y="838200"/>
            <a:ext cx="5181600" cy="181588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scene3d>
              <a:camera prst="orthographicFront"/>
              <a:lightRig rig="glow" dir="tl">
                <a:rot lat="0" lon="0" rev="5400000"/>
              </a:lightRig>
            </a:scene3d>
            <a:sp3d>
              <a:bevelT w="0" h="0"/>
              <a:extrusionClr>
                <a:schemeClr val="bg1"/>
              </a:extrusionClr>
              <a:contourClr>
                <a:schemeClr val="bg1"/>
              </a:contourClr>
            </a:sp3d>
          </a:bodyPr>
          <a:lstStyle/>
          <a:p>
            <a:pPr>
              <a:defRPr/>
            </a:pPr>
            <a:r>
              <a:rPr kumimoji="0" lang="en-US" altLang="zh-TW" sz="4000" b="1" dirty="0">
                <a:ln w="11430"/>
                <a:solidFill>
                  <a:srgbClr val="FF0000"/>
                </a:solidFill>
              </a:rPr>
              <a:t> </a:t>
            </a:r>
            <a:endParaRPr kumimoji="0" lang="en-US" altLang="zh-TW" sz="4000" b="1" dirty="0">
              <a:ln w="11430"/>
              <a:solidFill>
                <a:srgbClr val="FF0000"/>
              </a:solidFill>
              <a:effectLst>
                <a:outerShdw blurRad="38100" dist="38100" dir="2700000" algn="tl">
                  <a:srgbClr val="000000">
                    <a:alpha val="43137"/>
                  </a:srgbClr>
                </a:outerShdw>
              </a:effectLst>
            </a:endParaRPr>
          </a:p>
          <a:p>
            <a:pPr>
              <a:defRPr/>
            </a:pPr>
            <a:r>
              <a:rPr kumimoji="0" lang="en-GB" altLang="zh-TW" sz="3200" dirty="0" smtClean="0">
                <a:solidFill>
                  <a:schemeClr val="accent6">
                    <a:lumMod val="75000"/>
                  </a:schemeClr>
                </a:solidFill>
              </a:rPr>
              <a:t>Awards </a:t>
            </a:r>
            <a:endParaRPr kumimoji="0" lang="zh-TW" altLang="en-US" sz="3200" dirty="0">
              <a:solidFill>
                <a:schemeClr val="accent6">
                  <a:lumMod val="75000"/>
                </a:schemeClr>
              </a:solidFill>
            </a:endParaRPr>
          </a:p>
          <a:p>
            <a:pPr>
              <a:defRPr/>
            </a:pPr>
            <a:endParaRPr kumimoji="0" lang="zh-TW" altLang="en-US" sz="4000" b="1" dirty="0">
              <a:ln w="11430"/>
              <a:solidFill>
                <a:schemeClr val="accent6">
                  <a:lumMod val="75000"/>
                </a:schemeClr>
              </a:solidFill>
              <a:effectLst>
                <a:outerShdw blurRad="38100" dist="38100" dir="2700000" algn="tl">
                  <a:srgbClr val="000000">
                    <a:alpha val="43137"/>
                  </a:srgbClr>
                </a:outerShdw>
              </a:effectLst>
            </a:endParaRPr>
          </a:p>
        </p:txBody>
      </p:sp>
      <p:sp>
        <p:nvSpPr>
          <p:cNvPr id="9" name="文字方塊 8"/>
          <p:cNvSpPr txBox="1"/>
          <p:nvPr/>
        </p:nvSpPr>
        <p:spPr>
          <a:xfrm>
            <a:off x="3733800" y="2209800"/>
            <a:ext cx="3810000" cy="769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endParaRPr kumimoji="0" lang="zh-TW" altLang="en-US" sz="4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0" name="文字方塊 9"/>
          <p:cNvSpPr txBox="1"/>
          <p:nvPr/>
        </p:nvSpPr>
        <p:spPr>
          <a:xfrm>
            <a:off x="3581400" y="2133600"/>
            <a:ext cx="4724400" cy="1631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spAutoFit/>
            <a:scene3d>
              <a:camera prst="orthographicFront"/>
              <a:lightRig rig="threePt" dir="t"/>
            </a:scene3d>
            <a:sp3d>
              <a:contourClr>
                <a:schemeClr val="tx1"/>
              </a:contourClr>
            </a:sp3d>
          </a:bodyPr>
          <a:lstStyle/>
          <a:p>
            <a:pPr marL="457200" indent="-457200">
              <a:defRPr/>
            </a:pPr>
            <a:r>
              <a:rPr kumimoji="0" lang="en-GB" altLang="zh-TW" sz="2000" b="1" dirty="0">
                <a:solidFill>
                  <a:schemeClr val="tx1"/>
                </a:solidFill>
              </a:rPr>
              <a:t>Submission Requirements</a:t>
            </a:r>
          </a:p>
          <a:p>
            <a:pPr marL="452438" lvl="1" indent="-452438">
              <a:buFont typeface="Arial" pitchFamily="34" charset="0"/>
              <a:buChar char="•"/>
              <a:defRPr/>
            </a:pPr>
            <a:r>
              <a:rPr kumimoji="0" lang="en-GB" altLang="zh-TW" sz="2000" dirty="0">
                <a:solidFill>
                  <a:schemeClr val="tx1"/>
                </a:solidFill>
              </a:rPr>
              <a:t>Use cover page provided by NOM</a:t>
            </a:r>
          </a:p>
          <a:p>
            <a:pPr marL="452438" lvl="1" indent="-452438">
              <a:buFont typeface="Arial" pitchFamily="34" charset="0"/>
              <a:buChar char="•"/>
              <a:defRPr/>
            </a:pPr>
            <a:r>
              <a:rPr kumimoji="0" lang="en-GB" altLang="zh-TW" sz="2000" dirty="0">
                <a:solidFill>
                  <a:schemeClr val="tx1"/>
                </a:solidFill>
              </a:rPr>
              <a:t>Completed Basic Information</a:t>
            </a:r>
          </a:p>
          <a:p>
            <a:pPr marL="452438" lvl="1" indent="-452438">
              <a:buFont typeface="Arial" pitchFamily="34" charset="0"/>
              <a:buChar char="•"/>
              <a:defRPr/>
            </a:pPr>
            <a:r>
              <a:rPr kumimoji="0" lang="en-GB" altLang="zh-TW" sz="2000" dirty="0">
                <a:solidFill>
                  <a:schemeClr val="tx1"/>
                </a:solidFill>
              </a:rPr>
              <a:t>Plain Layout is preferable </a:t>
            </a:r>
          </a:p>
          <a:p>
            <a:pPr marL="452438" lvl="1" indent="-452438">
              <a:buFont typeface="Arial" pitchFamily="34" charset="0"/>
              <a:buChar char="•"/>
              <a:defRPr/>
            </a:pPr>
            <a:r>
              <a:rPr kumimoji="0" lang="en-GB" altLang="zh-TW" sz="2000" dirty="0" smtClean="0">
                <a:solidFill>
                  <a:schemeClr val="tx1"/>
                </a:solidFill>
              </a:rPr>
              <a:t>4 </a:t>
            </a:r>
            <a:r>
              <a:rPr kumimoji="0" lang="en-GB" altLang="zh-TW" sz="2000" dirty="0">
                <a:solidFill>
                  <a:schemeClr val="tx1"/>
                </a:solidFill>
              </a:rPr>
              <a:t>images in each session (A4 size)</a:t>
            </a:r>
            <a:endParaRPr kumimoji="0" lang="zh-TW" altLang="en-US" sz="2000" dirty="0">
              <a:solidFill>
                <a:schemeClr val="tx1"/>
              </a:solidFill>
            </a:endParaRPr>
          </a:p>
        </p:txBody>
      </p:sp>
      <p:pic>
        <p:nvPicPr>
          <p:cNvPr id="28680"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5800" y="1635125"/>
            <a:ext cx="2836863" cy="3816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nvPr>
        </p:nvGraphicFramePr>
        <p:xfrm>
          <a:off x="457200" y="12954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a:spLocks noChangeArrowheads="1"/>
          </p:cNvSpPr>
          <p:nvPr/>
        </p:nvSpPr>
        <p:spPr bwMode="auto">
          <a:xfrm>
            <a:off x="1981200" y="228600"/>
            <a:ext cx="5359400" cy="769938"/>
          </a:xfrm>
          <a:prstGeom prst="rect">
            <a:avLst/>
          </a:prstGeom>
          <a:noFill/>
          <a:ln>
            <a:noFill/>
          </a:ln>
          <a:effectLst>
            <a:outerShdw blurRad="63500" dist="20000" dir="5400000" rotWithShape="0">
              <a:srgbClr val="000000">
                <a:alpha val="37999"/>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0"/>
                <a:cs typeface="新細明體" charset="0"/>
              </a:defRPr>
            </a:lvl1pPr>
            <a:lvl2pPr marL="742950" indent="-285750" eaLnBrk="0" hangingPunct="0">
              <a:defRPr kumimoji="1">
                <a:solidFill>
                  <a:schemeClr val="tx1"/>
                </a:solidFill>
                <a:latin typeface="Arial" charset="0"/>
                <a:ea typeface="新細明體" charset="0"/>
              </a:defRPr>
            </a:lvl2pPr>
            <a:lvl3pPr marL="1143000" indent="-228600" eaLnBrk="0" hangingPunct="0">
              <a:defRPr kumimoji="1">
                <a:solidFill>
                  <a:schemeClr val="tx1"/>
                </a:solidFill>
                <a:latin typeface="Arial" charset="0"/>
                <a:ea typeface="新細明體" charset="0"/>
              </a:defRPr>
            </a:lvl3pPr>
            <a:lvl4pPr marL="1600200" indent="-228600" eaLnBrk="0" hangingPunct="0">
              <a:defRPr kumimoji="1">
                <a:solidFill>
                  <a:schemeClr val="tx1"/>
                </a:solidFill>
                <a:latin typeface="Arial" charset="0"/>
                <a:ea typeface="新細明體" charset="0"/>
              </a:defRPr>
            </a:lvl4pPr>
            <a:lvl5pPr marL="2057400" indent="-228600" eaLnBrk="0" hangingPunct="0">
              <a:defRPr kumimoji="1">
                <a:solidFill>
                  <a:schemeClr val="tx1"/>
                </a:solidFill>
                <a:latin typeface="Arial" charset="0"/>
                <a:ea typeface="新細明體" charset="0"/>
              </a:defRPr>
            </a:lvl5pPr>
            <a:lvl6pPr marL="2514600" indent="-228600" eaLnBrk="0" fontAlgn="base" hangingPunct="0">
              <a:spcBef>
                <a:spcPct val="0"/>
              </a:spcBef>
              <a:spcAft>
                <a:spcPct val="0"/>
              </a:spcAft>
              <a:defRPr kumimoji="1">
                <a:solidFill>
                  <a:schemeClr val="tx1"/>
                </a:solidFill>
                <a:latin typeface="Arial" charset="0"/>
                <a:ea typeface="新細明體" charset="0"/>
              </a:defRPr>
            </a:lvl6pPr>
            <a:lvl7pPr marL="2971800" indent="-228600" eaLnBrk="0" fontAlgn="base" hangingPunct="0">
              <a:spcBef>
                <a:spcPct val="0"/>
              </a:spcBef>
              <a:spcAft>
                <a:spcPct val="0"/>
              </a:spcAft>
              <a:defRPr kumimoji="1">
                <a:solidFill>
                  <a:schemeClr val="tx1"/>
                </a:solidFill>
                <a:latin typeface="Arial" charset="0"/>
                <a:ea typeface="新細明體" charset="0"/>
              </a:defRPr>
            </a:lvl7pPr>
            <a:lvl8pPr marL="3429000" indent="-228600" eaLnBrk="0" fontAlgn="base" hangingPunct="0">
              <a:spcBef>
                <a:spcPct val="0"/>
              </a:spcBef>
              <a:spcAft>
                <a:spcPct val="0"/>
              </a:spcAft>
              <a:defRPr kumimoji="1">
                <a:solidFill>
                  <a:schemeClr val="tx1"/>
                </a:solidFill>
                <a:latin typeface="Arial" charset="0"/>
                <a:ea typeface="新細明體" charset="0"/>
              </a:defRPr>
            </a:lvl8pPr>
            <a:lvl9pPr marL="3886200" indent="-228600" eaLnBrk="0" fontAlgn="base" hangingPunct="0">
              <a:spcBef>
                <a:spcPct val="0"/>
              </a:spcBef>
              <a:spcAft>
                <a:spcPct val="0"/>
              </a:spcAft>
              <a:defRPr kumimoji="1">
                <a:solidFill>
                  <a:schemeClr val="tx1"/>
                </a:solidFill>
                <a:latin typeface="Arial" charset="0"/>
                <a:ea typeface="新細明體" charset="0"/>
              </a:defRPr>
            </a:lvl9pPr>
          </a:lstStyle>
          <a:p>
            <a:pPr eaLnBrk="1" hangingPunct="1">
              <a:defRPr/>
            </a:pPr>
            <a:r>
              <a:rPr kumimoji="0" lang="en-US" altLang="zh-TW" sz="4400" b="1" u="sng" smtClean="0">
                <a:solidFill>
                  <a:srgbClr val="1D3459"/>
                </a:solidFill>
              </a:rPr>
              <a:t>About this Seminar</a:t>
            </a:r>
            <a:endParaRPr kumimoji="0" lang="zh-TW" altLang="en-US" sz="4400" b="1" u="sng" smtClean="0">
              <a:solidFill>
                <a:srgbClr val="1D3459"/>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Box 7"/>
          <p:cNvSpPr txBox="1">
            <a:spLocks noChangeArrowheads="1"/>
          </p:cNvSpPr>
          <p:nvPr/>
        </p:nvSpPr>
        <p:spPr bwMode="auto">
          <a:xfrm>
            <a:off x="2667000" y="1752600"/>
            <a:ext cx="1841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24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24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eaLnBrk="1" hangingPunct="1"/>
            <a:endParaRPr kumimoji="0" lang="zh-TW" altLang="en-US" sz="1800"/>
          </a:p>
        </p:txBody>
      </p:sp>
      <p:sp>
        <p:nvSpPr>
          <p:cNvPr id="29698" name="Rectangle 9"/>
          <p:cNvSpPr>
            <a:spLocks noChangeArrowheads="1"/>
          </p:cNvSpPr>
          <p:nvPr/>
        </p:nvSpPr>
        <p:spPr bwMode="auto">
          <a:xfrm>
            <a:off x="381000" y="1524000"/>
            <a:ext cx="14478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kumimoji="1" sz="24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24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24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eaLnBrk="1" hangingPunct="1"/>
            <a:endParaRPr kumimoji="0" lang="zh-TW" altLang="en-US" sz="1800"/>
          </a:p>
        </p:txBody>
      </p:sp>
      <p:sp>
        <p:nvSpPr>
          <p:cNvPr id="11" name="Rectangle 10"/>
          <p:cNvSpPr/>
          <p:nvPr/>
        </p:nvSpPr>
        <p:spPr bwMode="auto">
          <a:xfrm>
            <a:off x="457200" y="838200"/>
            <a:ext cx="8229600" cy="5257800"/>
          </a:xfrm>
          <a:prstGeom prst="rect">
            <a:avLst/>
          </a:prstGeom>
          <a:solidFill>
            <a:srgbClr val="FFFFFF">
              <a:alpha val="74902"/>
            </a:srgbClr>
          </a:solidFill>
          <a:ln>
            <a:solidFill>
              <a:srgbClr val="92D05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kumimoji="0" lang="zh-TW" altLang="en-US">
              <a:solidFill>
                <a:srgbClr val="222268"/>
              </a:solidFill>
              <a:ea typeface="新細明體" pitchFamily="18" charset="-120"/>
            </a:endParaRPr>
          </a:p>
        </p:txBody>
      </p:sp>
      <p:sp>
        <p:nvSpPr>
          <p:cNvPr id="29700" name="Content Placeholder 6"/>
          <p:cNvSpPr>
            <a:spLocks noGrp="1"/>
          </p:cNvSpPr>
          <p:nvPr>
            <p:ph idx="1"/>
          </p:nvPr>
        </p:nvSpPr>
        <p:spPr>
          <a:xfrm>
            <a:off x="457200" y="1371600"/>
            <a:ext cx="8686800" cy="4754563"/>
          </a:xfrm>
        </p:spPr>
        <p:txBody>
          <a:bodyPr/>
          <a:lstStyle/>
          <a:p>
            <a:pPr eaLnBrk="1" hangingPunct="1">
              <a:buFontTx/>
              <a:buNone/>
            </a:pPr>
            <a:r>
              <a:rPr kumimoji="0" lang="en-US" altLang="zh-TW" sz="2200" b="1" dirty="0" smtClean="0">
                <a:solidFill>
                  <a:srgbClr val="222268"/>
                </a:solidFill>
                <a:ea typeface="新細明體" panose="02020500000000000000" pitchFamily="18" charset="-120"/>
              </a:rPr>
              <a:t>When? </a:t>
            </a:r>
            <a:endParaRPr kumimoji="0" lang="en-US" altLang="zh-TW" sz="2200" b="1" dirty="0" smtClean="0">
              <a:ea typeface="新細明體" panose="02020500000000000000" pitchFamily="18" charset="-120"/>
            </a:endParaRPr>
          </a:p>
          <a:p>
            <a:pPr eaLnBrk="1" hangingPunct="1"/>
            <a:r>
              <a:rPr kumimoji="0" lang="en-US" altLang="zh-TW" sz="2200" dirty="0" smtClean="0">
                <a:ea typeface="新細明體" panose="02020500000000000000" pitchFamily="18" charset="-120"/>
              </a:rPr>
              <a:t>24</a:t>
            </a:r>
            <a:r>
              <a:rPr kumimoji="0" lang="en-US" altLang="zh-TW" sz="2200" baseline="30000" dirty="0" smtClean="0">
                <a:ea typeface="新細明體" panose="02020500000000000000" pitchFamily="18" charset="-120"/>
              </a:rPr>
              <a:t>th</a:t>
            </a:r>
            <a:r>
              <a:rPr kumimoji="0" lang="en-US" altLang="zh-TW" sz="2200" dirty="0" smtClean="0">
                <a:ea typeface="新細明體" panose="02020500000000000000" pitchFamily="18" charset="-120"/>
              </a:rPr>
              <a:t> August, 2015 (Monday)</a:t>
            </a:r>
          </a:p>
          <a:p>
            <a:pPr eaLnBrk="1" hangingPunct="1"/>
            <a:r>
              <a:rPr kumimoji="0" lang="en-US" altLang="zh-TW" sz="2200" dirty="0" smtClean="0">
                <a:ea typeface="新細明體" panose="02020500000000000000" pitchFamily="18" charset="-120"/>
              </a:rPr>
              <a:t>No later than 8pm (rthk.hk time announcement)</a:t>
            </a:r>
          </a:p>
          <a:p>
            <a:pPr eaLnBrk="1" hangingPunct="1"/>
            <a:r>
              <a:rPr kumimoji="0" lang="en-US" altLang="zh-TW" sz="2200" dirty="0" smtClean="0">
                <a:ea typeface="新細明體" panose="02020500000000000000" pitchFamily="18" charset="-120"/>
              </a:rPr>
              <a:t>By Hard Copy (5 Marks will be deducted if late submission, Hard copy will not be accepted after 8pm of the day.)</a:t>
            </a:r>
          </a:p>
          <a:p>
            <a:pPr eaLnBrk="1" hangingPunct="1">
              <a:buFontTx/>
              <a:buNone/>
            </a:pPr>
            <a:r>
              <a:rPr kumimoji="0" lang="en-US" altLang="zh-TW" sz="2200" b="1" dirty="0" smtClean="0">
                <a:solidFill>
                  <a:srgbClr val="222268"/>
                </a:solidFill>
                <a:ea typeface="新細明體" panose="02020500000000000000" pitchFamily="18" charset="-120"/>
              </a:rPr>
              <a:t>How?</a:t>
            </a:r>
          </a:p>
          <a:p>
            <a:pPr eaLnBrk="1" hangingPunct="1"/>
            <a:r>
              <a:rPr kumimoji="0" lang="en-US" altLang="zh-TW" sz="2200" dirty="0" smtClean="0">
                <a:ea typeface="新細明體" panose="02020500000000000000" pitchFamily="18" charset="-120"/>
              </a:rPr>
              <a:t>Create &amp; Edit Entry :   </a:t>
            </a:r>
          </a:p>
          <a:p>
            <a:pPr eaLnBrk="1" hangingPunct="1">
              <a:buFontTx/>
              <a:buNone/>
            </a:pPr>
            <a:r>
              <a:rPr kumimoji="0" lang="en-US" altLang="zh-TW" sz="2200" dirty="0" smtClean="0">
                <a:ea typeface="新細明體" panose="02020500000000000000" pitchFamily="18" charset="-120"/>
              </a:rPr>
              <a:t>		1. 	by the web tool (www.jci.cc)</a:t>
            </a:r>
          </a:p>
          <a:p>
            <a:pPr eaLnBrk="1" hangingPunct="1">
              <a:buFontTx/>
              <a:buNone/>
            </a:pPr>
            <a:r>
              <a:rPr kumimoji="0" lang="en-GB" altLang="zh-TW" sz="2200" dirty="0" smtClean="0">
                <a:ea typeface="新細明體" panose="02020500000000000000" pitchFamily="18" charset="-120"/>
              </a:rPr>
              <a:t>		2.  	by the format system generated</a:t>
            </a:r>
            <a:endParaRPr kumimoji="0" lang="en-US" altLang="zh-TW" sz="2200" dirty="0" smtClean="0">
              <a:ea typeface="新細明體" panose="02020500000000000000" pitchFamily="18" charset="-120"/>
            </a:endParaRPr>
          </a:p>
          <a:p>
            <a:pPr eaLnBrk="1" hangingPunct="1"/>
            <a:r>
              <a:rPr kumimoji="0" lang="en-US" altLang="zh-TW" sz="2200" dirty="0" smtClean="0">
                <a:ea typeface="新細明體" panose="02020500000000000000" pitchFamily="18" charset="-120"/>
              </a:rPr>
              <a:t>Confirm your online entry by  24</a:t>
            </a:r>
            <a:r>
              <a:rPr kumimoji="0" lang="en-US" altLang="zh-TW" sz="2200" baseline="30000" dirty="0" smtClean="0">
                <a:ea typeface="新細明體" panose="02020500000000000000" pitchFamily="18" charset="-120"/>
              </a:rPr>
              <a:t>th</a:t>
            </a:r>
            <a:r>
              <a:rPr kumimoji="0" lang="en-US" altLang="zh-TW" sz="2200" dirty="0" smtClean="0">
                <a:ea typeface="新細明體" panose="02020500000000000000" pitchFamily="18" charset="-120"/>
              </a:rPr>
              <a:t> August, 2015 (20:00)</a:t>
            </a:r>
          </a:p>
          <a:p>
            <a:pPr eaLnBrk="1" hangingPunct="1"/>
            <a:r>
              <a:rPr kumimoji="0" lang="en-US" altLang="zh-TW" sz="2200" dirty="0" smtClean="0">
                <a:ea typeface="新細明體" panose="02020500000000000000" pitchFamily="18" charset="-120"/>
              </a:rPr>
              <a:t>Submit hard copies to JC office with electronic copy (as backup)</a:t>
            </a:r>
          </a:p>
          <a:p>
            <a:pPr eaLnBrk="1" hangingPunct="1"/>
            <a:r>
              <a:rPr kumimoji="0" lang="en-US" altLang="zh-TW" sz="2200" dirty="0" smtClean="0">
                <a:ea typeface="新細明體" panose="02020500000000000000" pitchFamily="18" charset="-120"/>
              </a:rPr>
              <a:t>Completed entry must be approved by LOM Ps</a:t>
            </a:r>
          </a:p>
          <a:p>
            <a:pPr eaLnBrk="1" hangingPunct="1">
              <a:buFontTx/>
              <a:buNone/>
            </a:pPr>
            <a:endParaRPr kumimoji="0" lang="en-US" altLang="zh-TW" sz="2800" dirty="0" smtClean="0">
              <a:ea typeface="新細明體" panose="02020500000000000000" pitchFamily="18" charset="-120"/>
            </a:endParaRPr>
          </a:p>
        </p:txBody>
      </p:sp>
      <p:sp>
        <p:nvSpPr>
          <p:cNvPr id="21" name="TextBox 20"/>
          <p:cNvSpPr txBox="1"/>
          <p:nvPr/>
        </p:nvSpPr>
        <p:spPr>
          <a:xfrm>
            <a:off x="3430588" y="838200"/>
            <a:ext cx="5181600" cy="70788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defRPr/>
            </a:pPr>
            <a:r>
              <a:rPr kumimoji="0" lang="en-US" altLang="zh-TW" sz="4000" b="1" dirty="0">
                <a:ln w="11430"/>
                <a:solidFill>
                  <a:srgbClr val="FF0000"/>
                </a:solidFill>
                <a:effectLst>
                  <a:outerShdw blurRad="80000" dist="40000" dir="5040000" algn="tl">
                    <a:srgbClr val="000000">
                      <a:alpha val="30000"/>
                    </a:srgbClr>
                  </a:outerShdw>
                </a:effectLst>
              </a:rPr>
              <a:t>When &amp; How ?</a:t>
            </a:r>
            <a:endParaRPr kumimoji="0" lang="zh-TW" altLang="en-US" sz="4000" b="1" dirty="0">
              <a:ln w="11430"/>
              <a:solidFill>
                <a:srgbClr val="FF0000"/>
              </a:solidFill>
              <a:effectLst>
                <a:outerShdw blurRad="80000" dist="40000" dir="5040000" algn="tl">
                  <a:srgbClr val="000000">
                    <a:alpha val="30000"/>
                  </a:srgbClr>
                </a:outerShdw>
              </a:effectLst>
            </a:endParaRPr>
          </a:p>
        </p:txBody>
      </p:sp>
      <p:sp>
        <p:nvSpPr>
          <p:cNvPr id="8" name="TextBox 16"/>
          <p:cNvSpPr txBox="1"/>
          <p:nvPr/>
        </p:nvSpPr>
        <p:spPr>
          <a:xfrm>
            <a:off x="228600" y="381000"/>
            <a:ext cx="3153427" cy="707886"/>
          </a:xfrm>
          <a:prstGeom prst="rect">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algn="ctr">
              <a:defRPr/>
            </a:pPr>
            <a:r>
              <a:rPr kumimoji="0" lang="en-US" altLang="zh-TW" sz="4000" b="1" spc="50" dirty="0">
                <a:ln w="12700" cmpd="sng">
                  <a:noFill/>
                  <a:prstDash val="solid"/>
                </a:ln>
                <a:solidFill>
                  <a:schemeClr val="accent6">
                    <a:tint val="1000"/>
                  </a:schemeClr>
                </a:solidFill>
                <a:effectLst>
                  <a:glow rad="53100">
                    <a:schemeClr val="accent6">
                      <a:satMod val="180000"/>
                      <a:alpha val="30000"/>
                    </a:schemeClr>
                  </a:glow>
                </a:effectLst>
              </a:rPr>
              <a:t>Submission</a:t>
            </a:r>
            <a:endParaRPr kumimoji="0" lang="zh-TW" altLang="en-US" sz="4000" b="1" spc="50" dirty="0">
              <a:ln w="12700" cmpd="sng">
                <a:noFill/>
                <a:prstDash val="solid"/>
              </a:ln>
              <a:solidFill>
                <a:schemeClr val="accent6">
                  <a:tint val="1000"/>
                </a:schemeClr>
              </a:solidFill>
              <a:effectLst>
                <a:glow rad="53100">
                  <a:schemeClr val="accent6">
                    <a:satMod val="180000"/>
                    <a:alpha val="30000"/>
                  </a:schemeClr>
                </a:glow>
              </a:effectLst>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bwMode="auto">
          <a:xfrm>
            <a:off x="304800" y="762000"/>
            <a:ext cx="8229600" cy="5257800"/>
          </a:xfrm>
          <a:prstGeom prst="rect">
            <a:avLst/>
          </a:prstGeom>
          <a:solidFill>
            <a:srgbClr val="FFFFFF">
              <a:alpha val="74902"/>
            </a:srgbClr>
          </a:solidFill>
          <a:ln>
            <a:solidFill>
              <a:srgbClr val="92D05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kumimoji="0" lang="zh-TW" altLang="en-US">
              <a:solidFill>
                <a:srgbClr val="222268"/>
              </a:solidFill>
              <a:ea typeface="新細明體" pitchFamily="18" charset="-120"/>
            </a:endParaRPr>
          </a:p>
        </p:txBody>
      </p:sp>
      <p:sp>
        <p:nvSpPr>
          <p:cNvPr id="25" name="TextBox 24"/>
          <p:cNvSpPr txBox="1"/>
          <p:nvPr/>
        </p:nvSpPr>
        <p:spPr>
          <a:xfrm>
            <a:off x="228600" y="381000"/>
            <a:ext cx="2723823" cy="707886"/>
          </a:xfrm>
          <a:prstGeom prst="rect">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a:spAutoFit/>
            <a:scene3d>
              <a:camera prst="orthographicFront"/>
              <a:lightRig rig="threePt" dir="t"/>
            </a:scene3d>
            <a:sp3d contourW="6350">
              <a:contourClr>
                <a:schemeClr val="bg1"/>
              </a:contourClr>
            </a:sp3d>
          </a:bodyPr>
          <a:lstStyle/>
          <a:p>
            <a:pPr algn="ctr">
              <a:defRPr/>
            </a:pPr>
            <a:r>
              <a:rPr kumimoji="0" lang="en-US" altLang="zh-TW" sz="4000" b="1" spc="50" dirty="0" smtClean="0">
                <a:ln w="12700" cmpd="sng">
                  <a:noFill/>
                  <a:prstDash val="solid"/>
                </a:ln>
                <a:solidFill>
                  <a:schemeClr val="accent6">
                    <a:tint val="1000"/>
                  </a:schemeClr>
                </a:solidFill>
                <a:effectLst>
                  <a:glow rad="53100">
                    <a:schemeClr val="accent6">
                      <a:satMod val="180000"/>
                      <a:alpha val="30000"/>
                    </a:schemeClr>
                  </a:glow>
                </a:effectLst>
              </a:rPr>
              <a:t>Reference</a:t>
            </a:r>
            <a:endParaRPr kumimoji="0" lang="zh-TW" altLang="en-US" sz="4000" b="1" spc="50" dirty="0">
              <a:ln w="12700" cmpd="sng">
                <a:noFill/>
                <a:prstDash val="solid"/>
              </a:ln>
              <a:solidFill>
                <a:schemeClr val="accent6">
                  <a:tint val="1000"/>
                </a:schemeClr>
              </a:solidFill>
              <a:effectLst>
                <a:glow rad="53100">
                  <a:schemeClr val="accent6">
                    <a:satMod val="180000"/>
                    <a:alpha val="30000"/>
                  </a:schemeClr>
                </a:glow>
              </a:effectLst>
            </a:endParaRPr>
          </a:p>
        </p:txBody>
      </p:sp>
      <p:grpSp>
        <p:nvGrpSpPr>
          <p:cNvPr id="23" name="Group 22"/>
          <p:cNvGrpSpPr/>
          <p:nvPr/>
        </p:nvGrpSpPr>
        <p:grpSpPr>
          <a:xfrm>
            <a:off x="-71470" y="1242940"/>
            <a:ext cx="9215470" cy="4757828"/>
            <a:chOff x="-71470" y="428604"/>
            <a:chExt cx="9215470" cy="4757828"/>
          </a:xfrm>
        </p:grpSpPr>
        <p:pic>
          <p:nvPicPr>
            <p:cNvPr id="59394" name="Picture 2"/>
            <p:cNvPicPr>
              <a:picLocks noChangeAspect="1" noChangeArrowheads="1"/>
            </p:cNvPicPr>
            <p:nvPr/>
          </p:nvPicPr>
          <p:blipFill>
            <a:blip r:embed="rId2"/>
            <a:srcRect/>
            <a:stretch>
              <a:fillRect/>
            </a:stretch>
          </p:blipFill>
          <p:spPr bwMode="auto">
            <a:xfrm>
              <a:off x="1" y="1000108"/>
              <a:ext cx="9143999" cy="3815047"/>
            </a:xfrm>
            <a:prstGeom prst="rect">
              <a:avLst/>
            </a:prstGeom>
            <a:noFill/>
            <a:ln w="9525">
              <a:noFill/>
              <a:miter lim="800000"/>
              <a:headEnd/>
              <a:tailEnd/>
            </a:ln>
            <a:effectLst/>
          </p:spPr>
        </p:pic>
        <p:cxnSp>
          <p:nvCxnSpPr>
            <p:cNvPr id="4" name="Elbow Connector 3"/>
            <p:cNvCxnSpPr/>
            <p:nvPr/>
          </p:nvCxnSpPr>
          <p:spPr>
            <a:xfrm>
              <a:off x="500034" y="785794"/>
              <a:ext cx="5072098" cy="785818"/>
            </a:xfrm>
            <a:prstGeom prst="bentConnector3">
              <a:avLst>
                <a:gd name="adj1" fmla="val 5000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Elbow Connector 9"/>
            <p:cNvCxnSpPr/>
            <p:nvPr/>
          </p:nvCxnSpPr>
          <p:spPr>
            <a:xfrm rot="10800000" flipV="1">
              <a:off x="2500298" y="1571612"/>
              <a:ext cx="3357586" cy="1714512"/>
            </a:xfrm>
            <a:prstGeom prst="bentConnector3">
              <a:avLst>
                <a:gd name="adj1" fmla="val 5000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Elbow Connector 11"/>
            <p:cNvCxnSpPr/>
            <p:nvPr/>
          </p:nvCxnSpPr>
          <p:spPr>
            <a:xfrm>
              <a:off x="2643174" y="3357562"/>
              <a:ext cx="1214446" cy="1071570"/>
            </a:xfrm>
            <a:prstGeom prst="bentConnector3">
              <a:avLst>
                <a:gd name="adj1" fmla="val 5000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71470" y="428604"/>
              <a:ext cx="3571868"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altLang="zh-TW" sz="2000" spc="50" dirty="0" smtClean="0">
                  <a:ln w="12700" cmpd="sng">
                    <a:solidFill>
                      <a:schemeClr val="accent6">
                        <a:satMod val="120000"/>
                        <a:shade val="80000"/>
                      </a:schemeClr>
                    </a:solidFill>
                    <a:prstDash val="solid"/>
                  </a:ln>
                  <a:solidFill>
                    <a:schemeClr val="tx1"/>
                  </a:solidFill>
                  <a:effectLst>
                    <a:glow rad="53100">
                      <a:schemeClr val="accent6">
                        <a:satMod val="180000"/>
                        <a:alpha val="30000"/>
                      </a:schemeClr>
                    </a:glow>
                  </a:effectLst>
                </a:rPr>
                <a:t>1. Go to jcihk.org</a:t>
              </a:r>
              <a:endParaRPr lang="zh-TW" altLang="en-US" sz="2000" spc="50" dirty="0">
                <a:ln w="12700" cmpd="sng">
                  <a:solidFill>
                    <a:schemeClr val="accent6">
                      <a:satMod val="120000"/>
                      <a:shade val="80000"/>
                    </a:schemeClr>
                  </a:solidFill>
                  <a:prstDash val="solid"/>
                </a:ln>
                <a:solidFill>
                  <a:schemeClr val="tx1"/>
                </a:solidFill>
                <a:effectLst>
                  <a:glow rad="53100">
                    <a:schemeClr val="accent6">
                      <a:satMod val="180000"/>
                      <a:alpha val="30000"/>
                    </a:schemeClr>
                  </a:glow>
                </a:effectLst>
              </a:endParaRPr>
            </a:p>
          </p:txBody>
        </p:sp>
        <p:sp>
          <p:nvSpPr>
            <p:cNvPr id="20" name="TextBox 19"/>
            <p:cNvSpPr txBox="1"/>
            <p:nvPr/>
          </p:nvSpPr>
          <p:spPr>
            <a:xfrm>
              <a:off x="3857620" y="857232"/>
              <a:ext cx="4857784"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altLang="zh-TW" sz="2000" spc="50" dirty="0" smtClean="0">
                  <a:ln w="12700" cmpd="sng">
                    <a:solidFill>
                      <a:schemeClr val="accent6">
                        <a:satMod val="120000"/>
                        <a:shade val="80000"/>
                      </a:schemeClr>
                    </a:solidFill>
                    <a:prstDash val="solid"/>
                  </a:ln>
                  <a:solidFill>
                    <a:schemeClr val="tx1"/>
                  </a:solidFill>
                  <a:effectLst>
                    <a:glow rad="53100">
                      <a:schemeClr val="accent6">
                        <a:satMod val="180000"/>
                        <a:alpha val="30000"/>
                      </a:schemeClr>
                    </a:glow>
                  </a:effectLst>
                </a:rPr>
                <a:t>2. Go to “member” </a:t>
              </a:r>
              <a:r>
                <a:rPr lang="en-US" altLang="zh-TW" sz="2000" spc="50" dirty="0" smtClean="0">
                  <a:ln w="12700" cmpd="sng">
                    <a:solidFill>
                      <a:schemeClr val="accent6">
                        <a:satMod val="120000"/>
                        <a:shade val="80000"/>
                      </a:schemeClr>
                    </a:solidFill>
                    <a:prstDash val="solid"/>
                  </a:ln>
                  <a:solidFill>
                    <a:schemeClr val="tx1"/>
                  </a:solidFill>
                  <a:effectLst>
                    <a:glow rad="53100">
                      <a:schemeClr val="accent6">
                        <a:satMod val="180000"/>
                        <a:alpha val="30000"/>
                      </a:schemeClr>
                    </a:glow>
                  </a:effectLst>
                  <a:sym typeface="Wingdings" pitchFamily="2" charset="2"/>
                </a:rPr>
                <a:t> “Resources”</a:t>
              </a:r>
              <a:endParaRPr lang="zh-TW" altLang="en-US" sz="2000" spc="50" dirty="0">
                <a:ln w="12700" cmpd="sng">
                  <a:solidFill>
                    <a:schemeClr val="accent6">
                      <a:satMod val="120000"/>
                      <a:shade val="80000"/>
                    </a:schemeClr>
                  </a:solidFill>
                  <a:prstDash val="solid"/>
                </a:ln>
                <a:solidFill>
                  <a:schemeClr val="tx1"/>
                </a:solidFill>
                <a:effectLst>
                  <a:glow rad="53100">
                    <a:schemeClr val="accent6">
                      <a:satMod val="180000"/>
                      <a:alpha val="30000"/>
                    </a:schemeClr>
                  </a:glow>
                </a:effectLst>
              </a:endParaRPr>
            </a:p>
          </p:txBody>
        </p:sp>
        <p:sp>
          <p:nvSpPr>
            <p:cNvPr id="21" name="TextBox 20"/>
            <p:cNvSpPr txBox="1"/>
            <p:nvPr/>
          </p:nvSpPr>
          <p:spPr>
            <a:xfrm>
              <a:off x="0" y="2857496"/>
              <a:ext cx="4857784"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altLang="zh-TW" sz="2000" spc="50" dirty="0" smtClean="0">
                  <a:ln w="12700" cmpd="sng">
                    <a:solidFill>
                      <a:schemeClr val="accent6">
                        <a:satMod val="120000"/>
                        <a:shade val="80000"/>
                      </a:schemeClr>
                    </a:solidFill>
                    <a:prstDash val="solid"/>
                  </a:ln>
                  <a:solidFill>
                    <a:schemeClr val="tx1"/>
                  </a:solidFill>
                  <a:effectLst>
                    <a:glow rad="53100">
                      <a:schemeClr val="accent6">
                        <a:satMod val="180000"/>
                        <a:alpha val="30000"/>
                      </a:schemeClr>
                    </a:glow>
                  </a:effectLst>
                </a:rPr>
                <a:t>3. Go to “</a:t>
              </a:r>
              <a:r>
                <a:rPr lang="en-US" altLang="zh-TW" sz="2000" spc="50" dirty="0" err="1" smtClean="0">
                  <a:ln w="12700" cmpd="sng">
                    <a:solidFill>
                      <a:schemeClr val="accent6">
                        <a:satMod val="120000"/>
                        <a:shade val="80000"/>
                      </a:schemeClr>
                    </a:solidFill>
                    <a:prstDash val="solid"/>
                  </a:ln>
                  <a:solidFill>
                    <a:schemeClr val="tx1"/>
                  </a:solidFill>
                  <a:effectLst>
                    <a:glow rad="53100">
                      <a:schemeClr val="accent6">
                        <a:satMod val="180000"/>
                        <a:alpha val="30000"/>
                      </a:schemeClr>
                    </a:glow>
                  </a:effectLst>
                </a:rPr>
                <a:t>Adminstration</a:t>
              </a:r>
              <a:r>
                <a:rPr lang="en-US" altLang="zh-TW" sz="2000" spc="50" dirty="0" smtClean="0">
                  <a:ln w="12700" cmpd="sng">
                    <a:solidFill>
                      <a:schemeClr val="accent6">
                        <a:satMod val="120000"/>
                        <a:shade val="80000"/>
                      </a:schemeClr>
                    </a:solidFill>
                    <a:prstDash val="solid"/>
                  </a:ln>
                  <a:solidFill>
                    <a:schemeClr val="tx1"/>
                  </a:solidFill>
                  <a:effectLst>
                    <a:glow rad="53100">
                      <a:schemeClr val="accent6">
                        <a:satMod val="180000"/>
                        <a:alpha val="30000"/>
                      </a:schemeClr>
                    </a:glow>
                  </a:effectLst>
                  <a:sym typeface="Wingdings" pitchFamily="2" charset="2"/>
                </a:rPr>
                <a:t>”</a:t>
              </a:r>
              <a:endParaRPr lang="zh-TW" altLang="en-US" sz="2000" spc="50" dirty="0">
                <a:ln w="12700" cmpd="sng">
                  <a:solidFill>
                    <a:schemeClr val="accent6">
                      <a:satMod val="120000"/>
                      <a:shade val="80000"/>
                    </a:schemeClr>
                  </a:solidFill>
                  <a:prstDash val="solid"/>
                </a:ln>
                <a:solidFill>
                  <a:schemeClr val="tx1"/>
                </a:solidFill>
                <a:effectLst>
                  <a:glow rad="53100">
                    <a:schemeClr val="accent6">
                      <a:satMod val="180000"/>
                      <a:alpha val="30000"/>
                    </a:schemeClr>
                  </a:glow>
                </a:effectLst>
              </a:endParaRPr>
            </a:p>
          </p:txBody>
        </p:sp>
        <p:sp>
          <p:nvSpPr>
            <p:cNvPr id="22" name="TextBox 21"/>
            <p:cNvSpPr txBox="1"/>
            <p:nvPr/>
          </p:nvSpPr>
          <p:spPr>
            <a:xfrm>
              <a:off x="3357554" y="4786322"/>
              <a:ext cx="5357850"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altLang="zh-TW" sz="2000" spc="50" dirty="0" smtClean="0">
                  <a:ln w="12700" cmpd="sng">
                    <a:solidFill>
                      <a:schemeClr val="accent6">
                        <a:satMod val="120000"/>
                        <a:shade val="80000"/>
                      </a:schemeClr>
                    </a:solidFill>
                    <a:prstDash val="solid"/>
                  </a:ln>
                  <a:solidFill>
                    <a:schemeClr val="tx1"/>
                  </a:solidFill>
                  <a:effectLst>
                    <a:glow rad="53100">
                      <a:schemeClr val="accent6">
                        <a:satMod val="180000"/>
                        <a:alpha val="30000"/>
                      </a:schemeClr>
                    </a:glow>
                  </a:effectLst>
                </a:rPr>
                <a:t>4. Download “</a:t>
              </a:r>
              <a:r>
                <a:rPr lang="en-US" sz="2000" dirty="0" smtClean="0">
                  <a:solidFill>
                    <a:schemeClr val="tx1"/>
                  </a:solidFill>
                </a:rPr>
                <a:t>JCIHK's Award Manual 2015</a:t>
              </a:r>
              <a:r>
                <a:rPr lang="en-US" altLang="zh-TW" sz="2000" spc="50" dirty="0" smtClean="0">
                  <a:ln w="12700" cmpd="sng">
                    <a:solidFill>
                      <a:schemeClr val="accent6">
                        <a:satMod val="120000"/>
                        <a:shade val="80000"/>
                      </a:schemeClr>
                    </a:solidFill>
                    <a:prstDash val="solid"/>
                  </a:ln>
                  <a:solidFill>
                    <a:schemeClr val="tx1"/>
                  </a:solidFill>
                  <a:effectLst>
                    <a:glow rad="53100">
                      <a:schemeClr val="accent6">
                        <a:satMod val="180000"/>
                        <a:alpha val="30000"/>
                      </a:schemeClr>
                    </a:glow>
                  </a:effectLst>
                  <a:sym typeface="Wingdings" pitchFamily="2" charset="2"/>
                </a:rPr>
                <a:t>”</a:t>
              </a:r>
              <a:endParaRPr lang="zh-TW" altLang="en-US" sz="2000" spc="50" dirty="0">
                <a:ln w="12700" cmpd="sng">
                  <a:solidFill>
                    <a:schemeClr val="accent6">
                      <a:satMod val="120000"/>
                      <a:shade val="80000"/>
                    </a:schemeClr>
                  </a:solidFill>
                  <a:prstDash val="solid"/>
                </a:ln>
                <a:solidFill>
                  <a:schemeClr val="tx1"/>
                </a:solidFill>
                <a:effectLst>
                  <a:glow rad="53100">
                    <a:schemeClr val="accent6">
                      <a:satMod val="180000"/>
                      <a:alpha val="30000"/>
                    </a:schemeClr>
                  </a:glow>
                </a:effectLst>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214282" y="44958"/>
            <a:ext cx="8572560" cy="6143243"/>
            <a:chOff x="214282" y="44958"/>
            <a:chExt cx="8572560" cy="6143243"/>
          </a:xfrm>
        </p:grpSpPr>
        <p:pic>
          <p:nvPicPr>
            <p:cNvPr id="60418" name="Picture 2"/>
            <p:cNvPicPr>
              <a:picLocks noChangeAspect="1" noChangeArrowheads="1"/>
            </p:cNvPicPr>
            <p:nvPr/>
          </p:nvPicPr>
          <p:blipFill>
            <a:blip r:embed="rId2"/>
            <a:srcRect/>
            <a:stretch>
              <a:fillRect/>
            </a:stretch>
          </p:blipFill>
          <p:spPr bwMode="auto">
            <a:xfrm>
              <a:off x="428596" y="44958"/>
              <a:ext cx="8286776" cy="6143243"/>
            </a:xfrm>
            <a:prstGeom prst="rect">
              <a:avLst/>
            </a:prstGeom>
            <a:noFill/>
            <a:ln w="9525">
              <a:noFill/>
              <a:miter lim="800000"/>
              <a:headEnd/>
              <a:tailEnd/>
            </a:ln>
            <a:effectLst/>
          </p:spPr>
        </p:pic>
        <p:sp>
          <p:nvSpPr>
            <p:cNvPr id="3" name="TextBox 2"/>
            <p:cNvSpPr txBox="1"/>
            <p:nvPr/>
          </p:nvSpPr>
          <p:spPr>
            <a:xfrm>
              <a:off x="357158" y="357166"/>
              <a:ext cx="2143140"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altLang="zh-TW"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1. JCI.CC</a:t>
              </a:r>
              <a:endParaRPr lang="zh-TW" alt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4" name="TextBox 3"/>
            <p:cNvSpPr txBox="1"/>
            <p:nvPr/>
          </p:nvSpPr>
          <p:spPr>
            <a:xfrm>
              <a:off x="6143636" y="1643050"/>
              <a:ext cx="2643206"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altLang="zh-TW" sz="2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2. JCI library</a:t>
              </a:r>
              <a:endParaRPr lang="zh-TW" altLang="en-US" sz="2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5" name="TextBox 4"/>
            <p:cNvSpPr txBox="1"/>
            <p:nvPr/>
          </p:nvSpPr>
          <p:spPr>
            <a:xfrm>
              <a:off x="214282" y="1795450"/>
              <a:ext cx="2643206"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altLang="zh-TW" sz="2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3. Official Documents</a:t>
              </a:r>
              <a:endParaRPr lang="zh-TW" altLang="en-US" sz="2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6" name="TextBox 5"/>
            <p:cNvSpPr txBox="1"/>
            <p:nvPr/>
          </p:nvSpPr>
          <p:spPr>
            <a:xfrm>
              <a:off x="4857752" y="5681979"/>
              <a:ext cx="3786214"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altLang="zh-TW" sz="2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4. JCI Plan of Action</a:t>
              </a:r>
              <a:endParaRPr lang="zh-TW" altLang="en-US" sz="2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cxnSp>
          <p:nvCxnSpPr>
            <p:cNvPr id="8" name="Straight Arrow Connector 7"/>
            <p:cNvCxnSpPr/>
            <p:nvPr/>
          </p:nvCxnSpPr>
          <p:spPr>
            <a:xfrm>
              <a:off x="2428860" y="285728"/>
              <a:ext cx="4714908" cy="121444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rot="10800000" flipV="1">
              <a:off x="3500430" y="1500173"/>
              <a:ext cx="3571900" cy="42862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16200000" flipH="1">
              <a:off x="2071670" y="3571876"/>
              <a:ext cx="3857652" cy="85725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Box 7"/>
          <p:cNvSpPr txBox="1">
            <a:spLocks noChangeArrowheads="1"/>
          </p:cNvSpPr>
          <p:nvPr/>
        </p:nvSpPr>
        <p:spPr bwMode="auto">
          <a:xfrm>
            <a:off x="2667000" y="1752600"/>
            <a:ext cx="1841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24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24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eaLnBrk="1" hangingPunct="1"/>
            <a:endParaRPr kumimoji="0" lang="zh-TW" altLang="en-US" sz="1800"/>
          </a:p>
        </p:txBody>
      </p:sp>
      <p:sp>
        <p:nvSpPr>
          <p:cNvPr id="31746" name="Rectangle 9"/>
          <p:cNvSpPr>
            <a:spLocks noChangeArrowheads="1"/>
          </p:cNvSpPr>
          <p:nvPr/>
        </p:nvSpPr>
        <p:spPr bwMode="auto">
          <a:xfrm>
            <a:off x="381000" y="1524000"/>
            <a:ext cx="14478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kumimoji="1" sz="24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24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24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eaLnBrk="1" hangingPunct="1"/>
            <a:endParaRPr kumimoji="0" lang="zh-TW" altLang="en-US" sz="1800"/>
          </a:p>
        </p:txBody>
      </p:sp>
      <p:sp>
        <p:nvSpPr>
          <p:cNvPr id="11" name="Rectangle 10"/>
          <p:cNvSpPr/>
          <p:nvPr/>
        </p:nvSpPr>
        <p:spPr bwMode="auto">
          <a:xfrm>
            <a:off x="457200" y="838200"/>
            <a:ext cx="8229600" cy="5257800"/>
          </a:xfrm>
          <a:prstGeom prst="rect">
            <a:avLst/>
          </a:prstGeom>
          <a:solidFill>
            <a:srgbClr val="FFFFFF">
              <a:alpha val="74902"/>
            </a:srgbClr>
          </a:solidFill>
          <a:ln>
            <a:solidFill>
              <a:srgbClr val="92D05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kumimoji="0" lang="zh-TW" altLang="en-US">
              <a:solidFill>
                <a:srgbClr val="222268"/>
              </a:solidFill>
              <a:ea typeface="新細明體" pitchFamily="18" charset="-120"/>
            </a:endParaRPr>
          </a:p>
        </p:txBody>
      </p:sp>
      <p:sp>
        <p:nvSpPr>
          <p:cNvPr id="21" name="TextBox 20"/>
          <p:cNvSpPr txBox="1"/>
          <p:nvPr/>
        </p:nvSpPr>
        <p:spPr>
          <a:xfrm>
            <a:off x="3506788" y="838200"/>
            <a:ext cx="5181600" cy="70788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scene3d>
              <a:camera prst="orthographicFront"/>
              <a:lightRig rig="glow" dir="tl">
                <a:rot lat="0" lon="0" rev="5400000"/>
              </a:lightRig>
            </a:scene3d>
            <a:sp3d contourW="12700">
              <a:bevelT w="0" h="0"/>
              <a:contourClr>
                <a:schemeClr val="accent6">
                  <a:shade val="73000"/>
                </a:schemeClr>
              </a:contourClr>
            </a:sp3d>
          </a:bodyPr>
          <a:lstStyle/>
          <a:p>
            <a:pPr algn="ctr">
              <a:defRPr/>
            </a:pPr>
            <a:r>
              <a:rPr kumimoji="0" lang="en-US" altLang="zh-TW" sz="4000" b="1" dirty="0">
                <a:ln w="11430"/>
                <a:solidFill>
                  <a:srgbClr val="FF0000"/>
                </a:solidFill>
                <a:effectLst>
                  <a:outerShdw blurRad="80000" dist="40000" dir="5040000" algn="tl">
                    <a:srgbClr val="000000">
                      <a:alpha val="30000"/>
                    </a:srgbClr>
                  </a:outerShdw>
                </a:effectLst>
              </a:rPr>
              <a:t>Important Deadlines</a:t>
            </a:r>
            <a:endParaRPr kumimoji="0" lang="zh-TW" altLang="en-US" sz="4000" b="1" dirty="0">
              <a:ln w="11430"/>
              <a:solidFill>
                <a:srgbClr val="FF0000"/>
              </a:solidFill>
              <a:effectLst>
                <a:outerShdw blurRad="80000" dist="40000" dir="5040000" algn="tl">
                  <a:srgbClr val="000000">
                    <a:alpha val="30000"/>
                  </a:srgbClr>
                </a:outerShdw>
              </a:effectLst>
            </a:endParaRPr>
          </a:p>
        </p:txBody>
      </p:sp>
      <p:graphicFrame>
        <p:nvGraphicFramePr>
          <p:cNvPr id="32803" name="Group 35"/>
          <p:cNvGraphicFramePr>
            <a:graphicFrameLocks noGrp="1"/>
          </p:cNvGraphicFramePr>
          <p:nvPr/>
        </p:nvGraphicFramePr>
        <p:xfrm>
          <a:off x="642910" y="1524000"/>
          <a:ext cx="7929618" cy="4441922"/>
        </p:xfrm>
        <a:graphic>
          <a:graphicData uri="http://schemas.openxmlformats.org/drawingml/2006/table">
            <a:tbl>
              <a:tblPr/>
              <a:tblGrid>
                <a:gridCol w="4214842">
                  <a:extLst>
                    <a:ext uri="{9D8B030D-6E8A-4147-A177-3AD203B41FA5}">
                      <a16:colId xmlns:a16="http://schemas.microsoft.com/office/drawing/2014/main" xmlns="" val="20000"/>
                    </a:ext>
                  </a:extLst>
                </a:gridCol>
                <a:gridCol w="3714776">
                  <a:extLst>
                    <a:ext uri="{9D8B030D-6E8A-4147-A177-3AD203B41FA5}">
                      <a16:colId xmlns:a16="http://schemas.microsoft.com/office/drawing/2014/main" xmlns="" val="20001"/>
                    </a:ext>
                  </a:extLst>
                </a:gridCol>
              </a:tblGrid>
              <a:tr h="466639">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a:ln>
                            <a:noFill/>
                          </a:ln>
                          <a:solidFill>
                            <a:srgbClr val="FFFFFF"/>
                          </a:solidFill>
                          <a:effectLst/>
                          <a:latin typeface="Arial" charset="0"/>
                          <a:ea typeface="新細明體" charset="0"/>
                          <a:cs typeface="新細明體" charset="0"/>
                        </a:rPr>
                        <a:t>Important Deadlines</a:t>
                      </a:r>
                      <a:endParaRPr kumimoji="0" lang="zh-TW" altLang="en-US" sz="1800" b="1" i="0" u="none" strike="noStrike" cap="none" normalizeH="0" baseline="0" dirty="0">
                        <a:ln>
                          <a:noFill/>
                        </a:ln>
                        <a:solidFill>
                          <a:srgbClr val="FFFFFF"/>
                        </a:solidFill>
                        <a:effectLst/>
                        <a:latin typeface="Arial" charset="0"/>
                        <a:ea typeface="新細明體" charset="0"/>
                        <a:cs typeface="新細明體" charset="0"/>
                      </a:endParaRPr>
                    </a:p>
                  </a:txBody>
                  <a:tcPr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hMerge="1">
                  <a:txBody>
                    <a:bodyPr/>
                    <a:lstStyle/>
                    <a:p>
                      <a:endParaRPr lang="zh-TW" altLang="en-US"/>
                    </a:p>
                  </a:txBody>
                  <a:tcPr/>
                </a:tc>
                <a:extLst>
                  <a:ext uri="{0D108BD9-81ED-4DB2-BD59-A6C34878D82A}">
                    <a16:rowId xmlns:a16="http://schemas.microsoft.com/office/drawing/2014/main" xmlns="" val="10000"/>
                  </a:ext>
                </a:extLst>
              </a:tr>
              <a:tr h="6532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rgbClr val="FF0000"/>
                          </a:solidFill>
                          <a:effectLst/>
                          <a:latin typeface="Arial" charset="0"/>
                          <a:ea typeface="新細明體" charset="0"/>
                          <a:cs typeface="新細明體" charset="0"/>
                        </a:rPr>
                        <a:t>Nomination of Award Judge</a:t>
                      </a:r>
                      <a:endParaRPr kumimoji="0" lang="zh-TW" altLang="en-US" sz="1800" b="0" i="0" u="none" strike="noStrike" cap="none" normalizeH="0" baseline="0" dirty="0">
                        <a:ln>
                          <a:noFill/>
                        </a:ln>
                        <a:solidFill>
                          <a:srgbClr val="FF0000"/>
                        </a:solidFill>
                        <a:effectLst/>
                        <a:latin typeface="Arial" charset="0"/>
                        <a:ea typeface="新細明體" charset="0"/>
                        <a:cs typeface="新細明體" charset="0"/>
                      </a:endParaRPr>
                    </a:p>
                  </a:txBody>
                  <a:tcPr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rgbClr val="FF0000"/>
                          </a:solidFill>
                          <a:effectLst/>
                          <a:latin typeface="Arial" charset="0"/>
                          <a:ea typeface="新細明體" charset="0"/>
                          <a:cs typeface="新細明體" charset="0"/>
                        </a:rPr>
                        <a:t>Aug </a:t>
                      </a:r>
                      <a:r>
                        <a:rPr kumimoji="0" lang="en-US" altLang="zh-TW" sz="1800" b="0" i="0" u="none" strike="noStrike" cap="none" normalizeH="0" baseline="0" dirty="0" smtClean="0">
                          <a:ln>
                            <a:noFill/>
                          </a:ln>
                          <a:solidFill>
                            <a:srgbClr val="FF0000"/>
                          </a:solidFill>
                          <a:effectLst/>
                          <a:latin typeface="Arial" charset="0"/>
                          <a:ea typeface="新細明體" charset="0"/>
                          <a:cs typeface="新細明體" charset="0"/>
                        </a:rPr>
                        <a:t>01, </a:t>
                      </a:r>
                      <a:r>
                        <a:rPr kumimoji="0" lang="en-US" altLang="zh-TW" sz="1800" b="0" i="0" u="none" strike="noStrike" cap="none" normalizeH="0" baseline="0" dirty="0" smtClean="0">
                          <a:ln>
                            <a:noFill/>
                          </a:ln>
                          <a:solidFill>
                            <a:srgbClr val="FF0000"/>
                          </a:solidFill>
                          <a:effectLst/>
                          <a:latin typeface="Arial" charset="0"/>
                          <a:ea typeface="新細明體" charset="0"/>
                          <a:cs typeface="新細明體" charset="0"/>
                        </a:rPr>
                        <a:t>2015 </a:t>
                      </a:r>
                      <a:r>
                        <a:rPr kumimoji="0" lang="en-US" altLang="zh-TW" sz="1800" b="0" i="0" u="none" strike="noStrike" cap="none" normalizeH="0" baseline="0" dirty="0">
                          <a:ln>
                            <a:noFill/>
                          </a:ln>
                          <a:solidFill>
                            <a:srgbClr val="FF0000"/>
                          </a:solidFill>
                          <a:effectLst/>
                          <a:latin typeface="Arial" charset="0"/>
                          <a:ea typeface="新細明體" charset="0"/>
                          <a:cs typeface="新細明體" charset="0"/>
                        </a:rPr>
                        <a:t>23:59 </a:t>
                      </a:r>
                      <a:r>
                        <a:rPr kumimoji="0" lang="en-US" altLang="zh-TW" sz="1800" b="0" i="0" u="none" strike="noStrike" cap="none" normalizeH="0" baseline="0" dirty="0" smtClean="0">
                          <a:ln>
                            <a:noFill/>
                          </a:ln>
                          <a:solidFill>
                            <a:srgbClr val="FF0000"/>
                          </a:solidFill>
                          <a:effectLst/>
                          <a:latin typeface="Arial" charset="0"/>
                          <a:ea typeface="新細明體" charset="0"/>
                          <a:cs typeface="新細明體" charset="0"/>
                        </a:rPr>
                        <a:t>(Sat)</a:t>
                      </a:r>
                      <a:endParaRPr kumimoji="0" lang="zh-TW" altLang="en-US" sz="1800" b="0" i="0" u="none" strike="noStrike" cap="none" normalizeH="0" baseline="0" dirty="0">
                        <a:ln>
                          <a:noFill/>
                        </a:ln>
                        <a:solidFill>
                          <a:srgbClr val="FF0000"/>
                        </a:solidFill>
                        <a:effectLst/>
                        <a:latin typeface="Arial" charset="0"/>
                        <a:ea typeface="新細明體" charset="0"/>
                        <a:cs typeface="新細明體" charset="0"/>
                      </a:endParaRPr>
                    </a:p>
                  </a:txBody>
                  <a:tcPr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6532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rgbClr val="FF0000"/>
                          </a:solidFill>
                          <a:effectLst/>
                          <a:latin typeface="Arial" charset="0"/>
                          <a:ea typeface="新細明體" charset="0"/>
                          <a:cs typeface="新細明體" charset="0"/>
                        </a:rPr>
                        <a:t>Pre-Entry Summary Submission</a:t>
                      </a:r>
                      <a:endParaRPr kumimoji="0" lang="zh-TW" altLang="en-US" sz="1800" b="0" i="0" u="none" strike="noStrike" cap="none" normalizeH="0" baseline="0" dirty="0">
                        <a:ln>
                          <a:noFill/>
                        </a:ln>
                        <a:solidFill>
                          <a:srgbClr val="FF0000"/>
                        </a:solidFill>
                        <a:effectLst/>
                        <a:latin typeface="Arial" charset="0"/>
                        <a:ea typeface="新細明體" charset="0"/>
                        <a:cs typeface="新細明體" charset="0"/>
                      </a:endParaRPr>
                    </a:p>
                  </a:txBody>
                  <a:tcPr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rgbClr val="FF0000"/>
                          </a:solidFill>
                          <a:effectLst/>
                          <a:latin typeface="Arial" charset="0"/>
                          <a:ea typeface="新細明體" charset="0"/>
                          <a:cs typeface="新細明體" charset="0"/>
                        </a:rPr>
                        <a:t>Aug </a:t>
                      </a:r>
                      <a:r>
                        <a:rPr kumimoji="0" lang="en-US" altLang="zh-TW" sz="1800" b="0" i="0" u="none" strike="noStrike" cap="none" normalizeH="0" baseline="0" dirty="0" smtClean="0">
                          <a:ln>
                            <a:noFill/>
                          </a:ln>
                          <a:solidFill>
                            <a:srgbClr val="FF0000"/>
                          </a:solidFill>
                          <a:effectLst/>
                          <a:latin typeface="Arial" charset="0"/>
                          <a:ea typeface="新細明體" charset="0"/>
                          <a:cs typeface="新細明體" charset="0"/>
                        </a:rPr>
                        <a:t>11, 2015 </a:t>
                      </a:r>
                      <a:r>
                        <a:rPr kumimoji="0" lang="en-US" altLang="zh-TW" sz="1800" b="0" i="0" u="none" strike="noStrike" cap="none" normalizeH="0" baseline="0" dirty="0">
                          <a:ln>
                            <a:noFill/>
                          </a:ln>
                          <a:solidFill>
                            <a:srgbClr val="FF0000"/>
                          </a:solidFill>
                          <a:effectLst/>
                          <a:latin typeface="Arial" charset="0"/>
                          <a:ea typeface="新細明體" charset="0"/>
                          <a:cs typeface="新細明體" charset="0"/>
                        </a:rPr>
                        <a:t>23:59 </a:t>
                      </a:r>
                      <a:r>
                        <a:rPr kumimoji="0" lang="en-US" altLang="zh-TW" sz="1800" b="0" i="0" u="none" strike="noStrike" cap="none" normalizeH="0" baseline="0" dirty="0" smtClean="0">
                          <a:ln>
                            <a:noFill/>
                          </a:ln>
                          <a:solidFill>
                            <a:srgbClr val="FF0000"/>
                          </a:solidFill>
                          <a:effectLst/>
                          <a:latin typeface="Arial" charset="0"/>
                          <a:ea typeface="新細明體" charset="0"/>
                          <a:cs typeface="新細明體" charset="0"/>
                        </a:rPr>
                        <a:t>(Mon)</a:t>
                      </a:r>
                      <a:endParaRPr kumimoji="0" lang="zh-TW" altLang="en-US" sz="1800" b="0" i="0" u="none" strike="noStrike" cap="none" normalizeH="0" baseline="0" dirty="0">
                        <a:ln>
                          <a:noFill/>
                        </a:ln>
                        <a:solidFill>
                          <a:srgbClr val="FF0000"/>
                        </a:solidFill>
                        <a:effectLst/>
                        <a:latin typeface="Arial" charset="0"/>
                        <a:ea typeface="新細明體" charset="0"/>
                        <a:cs typeface="新細明體" charset="0"/>
                      </a:endParaRPr>
                    </a:p>
                  </a:txBody>
                  <a:tcPr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extLst>
                  <a:ext uri="{0D108BD9-81ED-4DB2-BD59-A6C34878D82A}">
                    <a16:rowId xmlns:a16="http://schemas.microsoft.com/office/drawing/2014/main" xmlns="" val="10002"/>
                  </a:ext>
                </a:extLst>
              </a:tr>
              <a:tr h="8399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smtClean="0">
                          <a:ln>
                            <a:noFill/>
                          </a:ln>
                          <a:solidFill>
                            <a:srgbClr val="FF0000"/>
                          </a:solidFill>
                          <a:effectLst/>
                          <a:latin typeface="Arial" charset="0"/>
                          <a:ea typeface="新細明體" charset="0"/>
                          <a:cs typeface="新細明體" charset="0"/>
                        </a:rPr>
                        <a:t>Submission Deadline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smtClean="0">
                          <a:ln>
                            <a:noFill/>
                          </a:ln>
                          <a:solidFill>
                            <a:srgbClr val="000000"/>
                          </a:solidFill>
                          <a:effectLst/>
                          <a:latin typeface="Arial" charset="0"/>
                          <a:ea typeface="新細明體" charset="0"/>
                          <a:cs typeface="新細明體" charset="0"/>
                        </a:rPr>
                        <a:t>(Hard copy and Soft copy)</a:t>
                      </a:r>
                      <a:endParaRPr kumimoji="0" lang="zh-TW" altLang="en-US" sz="1800" b="0" i="0" u="none" strike="noStrike" cap="none" normalizeH="0" baseline="0" dirty="0">
                        <a:ln>
                          <a:noFill/>
                        </a:ln>
                        <a:solidFill>
                          <a:srgbClr val="000000"/>
                        </a:solidFill>
                        <a:effectLst/>
                        <a:latin typeface="Arial" charset="0"/>
                        <a:ea typeface="新細明體" charset="0"/>
                        <a:cs typeface="新細明體" charset="0"/>
                      </a:endParaRPr>
                    </a:p>
                  </a:txBody>
                  <a:tcPr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smtClean="0">
                          <a:ln>
                            <a:noFill/>
                          </a:ln>
                          <a:solidFill>
                            <a:srgbClr val="FF0000"/>
                          </a:solidFill>
                          <a:effectLst/>
                          <a:latin typeface="Arial" charset="0"/>
                          <a:ea typeface="新細明體" charset="0"/>
                          <a:cs typeface="新細明體" charset="0"/>
                        </a:rPr>
                        <a:t>Aug 24 2015 </a:t>
                      </a:r>
                      <a:r>
                        <a:rPr kumimoji="0" lang="en-US" altLang="zh-TW" sz="1800" b="0" i="0" u="none" strike="noStrike" cap="none" normalizeH="0" baseline="0" dirty="0">
                          <a:ln>
                            <a:noFill/>
                          </a:ln>
                          <a:solidFill>
                            <a:srgbClr val="FF0000"/>
                          </a:solidFill>
                          <a:effectLst/>
                          <a:latin typeface="Arial" charset="0"/>
                          <a:ea typeface="新細明體" charset="0"/>
                          <a:cs typeface="新細明體" charset="0"/>
                        </a:rPr>
                        <a:t>(Mon)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rgbClr val="000000"/>
                          </a:solidFill>
                          <a:effectLst/>
                          <a:latin typeface="Arial" charset="0"/>
                          <a:ea typeface="新細明體" charset="0"/>
                          <a:cs typeface="新細明體" charset="0"/>
                        </a:rPr>
                        <a:t>(by </a:t>
                      </a:r>
                      <a:r>
                        <a:rPr kumimoji="0" lang="en-US" altLang="zh-TW" sz="1800" b="0" i="0" u="none" strike="noStrike" cap="none" normalizeH="0" baseline="0" dirty="0" smtClean="0">
                          <a:ln>
                            <a:noFill/>
                          </a:ln>
                          <a:solidFill>
                            <a:srgbClr val="000000"/>
                          </a:solidFill>
                          <a:effectLst/>
                          <a:latin typeface="Arial" charset="0"/>
                          <a:ea typeface="新細明體" charset="0"/>
                          <a:cs typeface="新細明體" charset="0"/>
                        </a:rPr>
                        <a:t>20:00 RTHK)</a:t>
                      </a:r>
                      <a:endParaRPr kumimoji="0" lang="zh-TW" altLang="en-US" sz="1800" b="0" i="0" u="none" strike="noStrike" cap="none" normalizeH="0" baseline="0" dirty="0">
                        <a:ln>
                          <a:noFill/>
                        </a:ln>
                        <a:solidFill>
                          <a:srgbClr val="000000"/>
                        </a:solidFill>
                        <a:effectLst/>
                        <a:latin typeface="Arial" charset="0"/>
                        <a:ea typeface="新細明體" charset="0"/>
                        <a:cs typeface="新細明體" charset="0"/>
                      </a:endParaRPr>
                    </a:p>
                  </a:txBody>
                  <a:tcPr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extLst>
                  <a:ext uri="{0D108BD9-81ED-4DB2-BD59-A6C34878D82A}">
                    <a16:rowId xmlns:a16="http://schemas.microsoft.com/office/drawing/2014/main" xmlns="" val="10003"/>
                  </a:ext>
                </a:extLst>
              </a:tr>
              <a:tr h="895949">
                <a:tc>
                  <a:txBody>
                    <a:bodyPr/>
                    <a:lstStyle/>
                    <a:p>
                      <a:pPr marL="0" marR="0" lvl="0" indent="0" algn="l" defTabSz="914400" rtl="0" eaLnBrk="1" fontAlgn="base" latinLnBrk="0" hangingPunct="1">
                        <a:lnSpc>
                          <a:spcPct val="100000"/>
                        </a:lnSpc>
                        <a:spcBef>
                          <a:spcPct val="0"/>
                        </a:spcBef>
                        <a:spcAft>
                          <a:spcPct val="0"/>
                        </a:spcAft>
                        <a:buClrTx/>
                        <a:buSzTx/>
                        <a:buFont typeface="+mj-lt" charset="0"/>
                        <a:buNone/>
                        <a:tabLst/>
                      </a:pPr>
                      <a:r>
                        <a:rPr kumimoji="0" lang="en-US" altLang="zh-TW" sz="1800" b="0" i="0" u="none" strike="noStrike" cap="none" normalizeH="0" baseline="0" dirty="0">
                          <a:ln>
                            <a:noFill/>
                          </a:ln>
                          <a:solidFill>
                            <a:srgbClr val="FF0000"/>
                          </a:solidFill>
                          <a:effectLst/>
                          <a:latin typeface="Arial" charset="0"/>
                          <a:ea typeface="新細明體" charset="0"/>
                          <a:cs typeface="新細明體" charset="0"/>
                        </a:rPr>
                        <a:t>Award </a:t>
                      </a:r>
                      <a:r>
                        <a:rPr kumimoji="0" lang="en-US" altLang="zh-TW" sz="1800" b="0" i="0" u="none" strike="noStrike" cap="none" normalizeH="0" baseline="0" dirty="0" smtClean="0">
                          <a:ln>
                            <a:noFill/>
                          </a:ln>
                          <a:solidFill>
                            <a:srgbClr val="FF0000"/>
                          </a:solidFill>
                          <a:effectLst/>
                          <a:latin typeface="Arial" charset="0"/>
                          <a:ea typeface="新細明體" charset="0"/>
                          <a:cs typeface="新細明體" charset="0"/>
                        </a:rPr>
                        <a:t>Judge Briefing</a:t>
                      </a:r>
                    </a:p>
                    <a:p>
                      <a:pPr marL="0" marR="0" lvl="0" indent="0" algn="l" defTabSz="914400" rtl="0" eaLnBrk="1" fontAlgn="base" latinLnBrk="0" hangingPunct="1">
                        <a:lnSpc>
                          <a:spcPct val="100000"/>
                        </a:lnSpc>
                        <a:spcBef>
                          <a:spcPct val="0"/>
                        </a:spcBef>
                        <a:spcAft>
                          <a:spcPct val="0"/>
                        </a:spcAft>
                        <a:buClrTx/>
                        <a:buSzTx/>
                        <a:buFont typeface="+mj-lt" charset="0"/>
                        <a:buNone/>
                        <a:tabLst/>
                      </a:pPr>
                      <a:r>
                        <a:rPr kumimoji="0" lang="en-US" altLang="zh-TW" sz="1800" b="0" i="0" u="none" strike="noStrike" cap="none" normalizeH="0" baseline="0" dirty="0" smtClean="0">
                          <a:ln>
                            <a:noFill/>
                          </a:ln>
                          <a:solidFill>
                            <a:srgbClr val="000000"/>
                          </a:solidFill>
                          <a:effectLst/>
                          <a:latin typeface="Arial" charset="0"/>
                          <a:ea typeface="新細明體" charset="0"/>
                          <a:cs typeface="新細明體" charset="0"/>
                        </a:rPr>
                        <a:t>(</a:t>
                      </a:r>
                      <a:r>
                        <a:rPr lang="en-US" sz="1800" b="0" i="0" kern="1200" dirty="0" smtClean="0">
                          <a:solidFill>
                            <a:schemeClr val="tx1"/>
                          </a:solidFill>
                          <a:latin typeface="+mn-lt"/>
                          <a:ea typeface="+mn-ea"/>
                          <a:cs typeface="+mn-cs"/>
                        </a:rPr>
                        <a:t>Failing to</a:t>
                      </a:r>
                      <a:r>
                        <a:rPr lang="en-US" sz="1800" b="0" i="0" kern="1200" baseline="0" dirty="0" smtClean="0">
                          <a:solidFill>
                            <a:schemeClr val="tx1"/>
                          </a:solidFill>
                          <a:latin typeface="+mn-lt"/>
                          <a:ea typeface="+mn-ea"/>
                          <a:cs typeface="+mn-cs"/>
                        </a:rPr>
                        <a:t> </a:t>
                      </a:r>
                      <a:r>
                        <a:rPr lang="en-US" sz="1800" b="0" i="0" kern="1200" dirty="0" smtClean="0">
                          <a:solidFill>
                            <a:schemeClr val="tx1"/>
                          </a:solidFill>
                          <a:latin typeface="+mn-lt"/>
                          <a:ea typeface="+mn-ea"/>
                          <a:cs typeface="+mn-cs"/>
                        </a:rPr>
                        <a:t>attend such briefing shall be disqualified)</a:t>
                      </a:r>
                      <a:endParaRPr kumimoji="0" lang="en-US" altLang="zh-TW" sz="1800" b="0" i="0" u="none" strike="noStrike" cap="none" normalizeH="0" baseline="0" dirty="0">
                        <a:ln>
                          <a:noFill/>
                        </a:ln>
                        <a:solidFill>
                          <a:srgbClr val="000000"/>
                        </a:solidFill>
                        <a:effectLst/>
                        <a:latin typeface="Arial" charset="0"/>
                        <a:ea typeface="新細明體" charset="0"/>
                        <a:cs typeface="新細明體" charset="0"/>
                      </a:endParaRPr>
                    </a:p>
                  </a:txBody>
                  <a:tcPr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CE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smtClean="0">
                          <a:ln>
                            <a:noFill/>
                          </a:ln>
                          <a:solidFill>
                            <a:srgbClr val="FF0000"/>
                          </a:solidFill>
                          <a:effectLst/>
                          <a:latin typeface="Arial" charset="0"/>
                          <a:ea typeface="新細明體" charset="0"/>
                          <a:cs typeface="新細明體" charset="0"/>
                        </a:rPr>
                        <a:t>Aug 28, 2015 </a:t>
                      </a:r>
                      <a:r>
                        <a:rPr kumimoji="0" lang="en-US" altLang="zh-TW" sz="1800" b="0" i="0" u="none" strike="noStrike" cap="none" normalizeH="0" baseline="0" dirty="0">
                          <a:ln>
                            <a:noFill/>
                          </a:ln>
                          <a:solidFill>
                            <a:srgbClr val="FF0000"/>
                          </a:solidFill>
                          <a:effectLst/>
                          <a:latin typeface="Arial" charset="0"/>
                          <a:ea typeface="新細明體" charset="0"/>
                          <a:cs typeface="新細明體" charset="0"/>
                        </a:rPr>
                        <a:t>(Fri</a:t>
                      </a:r>
                      <a:r>
                        <a:rPr kumimoji="0" lang="en-US" altLang="zh-TW" sz="1800" b="0" i="0" u="none" strike="noStrike" cap="none" normalizeH="0" baseline="0" dirty="0" smtClean="0">
                          <a:ln>
                            <a:noFill/>
                          </a:ln>
                          <a:solidFill>
                            <a:srgbClr val="FF0000"/>
                          </a:solidFill>
                          <a:effectLst/>
                          <a:latin typeface="Arial" charset="0"/>
                          <a:ea typeface="新細明體" charset="0"/>
                          <a:cs typeface="新細明體" charset="0"/>
                        </a:rPr>
                        <a:t>)</a:t>
                      </a:r>
                      <a:endParaRPr kumimoji="0" lang="en-US" altLang="zh-TW" sz="1800" b="0" i="0" u="none" strike="noStrike" cap="none" normalizeH="0" baseline="0" dirty="0">
                        <a:ln>
                          <a:noFill/>
                        </a:ln>
                        <a:solidFill>
                          <a:srgbClr val="FF0000"/>
                        </a:solidFill>
                        <a:effectLst/>
                        <a:latin typeface="Arial" charset="0"/>
                        <a:ea typeface="新細明體" charset="0"/>
                        <a:cs typeface="新細明體"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smtClean="0">
                          <a:ln>
                            <a:noFill/>
                          </a:ln>
                          <a:solidFill>
                            <a:srgbClr val="000000"/>
                          </a:solidFill>
                          <a:effectLst/>
                          <a:latin typeface="Arial" charset="0"/>
                          <a:ea typeface="新細明體" charset="0"/>
                          <a:cs typeface="新細明體" charset="0"/>
                        </a:rPr>
                        <a:t>JCIHK Office Seminar 1 &amp; 2</a:t>
                      </a:r>
                      <a:endParaRPr kumimoji="0" lang="zh-TW" altLang="en-US" sz="1800" b="0" i="0" u="none" strike="noStrike" cap="none" normalizeH="0" baseline="0" dirty="0">
                        <a:ln>
                          <a:noFill/>
                        </a:ln>
                        <a:solidFill>
                          <a:srgbClr val="000000"/>
                        </a:solidFill>
                        <a:effectLst/>
                        <a:latin typeface="Arial" charset="0"/>
                        <a:ea typeface="新細明體" charset="0"/>
                        <a:cs typeface="新細明體" charset="0"/>
                      </a:endParaRPr>
                    </a:p>
                  </a:txBody>
                  <a:tcPr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CEEF"/>
                    </a:solidFill>
                  </a:tcPr>
                </a:tc>
                <a:extLst>
                  <a:ext uri="{0D108BD9-81ED-4DB2-BD59-A6C34878D82A}">
                    <a16:rowId xmlns:a16="http://schemas.microsoft.com/office/drawing/2014/main" xmlns="" val="10004"/>
                  </a:ext>
                </a:extLst>
              </a:tr>
              <a:tr h="8961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rgbClr val="FF0000"/>
                          </a:solidFill>
                          <a:effectLst/>
                          <a:latin typeface="Arial" charset="0"/>
                          <a:ea typeface="新細明體" charset="0"/>
                          <a:cs typeface="新細明體" charset="0"/>
                        </a:rPr>
                        <a:t>Award Judging Day</a:t>
                      </a:r>
                      <a:endParaRPr kumimoji="0" lang="zh-TW" altLang="en-US" sz="1800" b="0" i="0" u="none" strike="noStrike" cap="none" normalizeH="0" baseline="0" dirty="0">
                        <a:ln>
                          <a:noFill/>
                        </a:ln>
                        <a:solidFill>
                          <a:srgbClr val="FF0000"/>
                        </a:solidFill>
                        <a:effectLst/>
                        <a:latin typeface="Arial" charset="0"/>
                        <a:ea typeface="新細明體" charset="0"/>
                        <a:cs typeface="新細明體" charset="0"/>
                      </a:endParaRPr>
                    </a:p>
                  </a:txBody>
                  <a:tcPr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mj-lt" charset="0"/>
                        <a:buNone/>
                        <a:tabLst/>
                      </a:pPr>
                      <a:r>
                        <a:rPr kumimoji="0" lang="en-US" altLang="zh-TW" sz="1800" b="0" i="0" u="none" strike="noStrike" cap="none" normalizeH="0" baseline="0" dirty="0" smtClean="0">
                          <a:ln>
                            <a:noFill/>
                          </a:ln>
                          <a:solidFill>
                            <a:srgbClr val="FF0000"/>
                          </a:solidFill>
                          <a:effectLst/>
                          <a:latin typeface="Arial" charset="0"/>
                          <a:ea typeface="新細明體" charset="0"/>
                          <a:cs typeface="新細明體" charset="0"/>
                        </a:rPr>
                        <a:t>Aug 30 2015 </a:t>
                      </a:r>
                      <a:r>
                        <a:rPr kumimoji="0" lang="en-US" altLang="zh-TW" sz="1800" b="0" i="0" u="none" strike="noStrike" cap="none" normalizeH="0" baseline="0" dirty="0">
                          <a:ln>
                            <a:noFill/>
                          </a:ln>
                          <a:solidFill>
                            <a:srgbClr val="FF0000"/>
                          </a:solidFill>
                          <a:effectLst/>
                          <a:latin typeface="Arial" charset="0"/>
                          <a:ea typeface="新細明體" charset="0"/>
                          <a:cs typeface="新細明體" charset="0"/>
                        </a:rPr>
                        <a:t>(Sun)</a:t>
                      </a:r>
                    </a:p>
                    <a:p>
                      <a:pPr marL="0" marR="0" lvl="0" indent="0" algn="l" defTabSz="914400" rtl="0" eaLnBrk="1" fontAlgn="base" latinLnBrk="0" hangingPunct="1">
                        <a:lnSpc>
                          <a:spcPct val="100000"/>
                        </a:lnSpc>
                        <a:spcBef>
                          <a:spcPct val="0"/>
                        </a:spcBef>
                        <a:spcAft>
                          <a:spcPct val="0"/>
                        </a:spcAft>
                        <a:buClrTx/>
                        <a:buSzTx/>
                        <a:buFont typeface="+mj-lt" charset="0"/>
                        <a:buNone/>
                        <a:tabLst/>
                      </a:pPr>
                      <a:r>
                        <a:rPr kumimoji="0" lang="en-US" altLang="zh-TW" sz="1800" b="0" i="0" u="none" strike="noStrike" cap="none" normalizeH="0" baseline="0" dirty="0">
                          <a:ln>
                            <a:noFill/>
                          </a:ln>
                          <a:solidFill>
                            <a:srgbClr val="000000"/>
                          </a:solidFill>
                          <a:effectLst/>
                          <a:latin typeface="Arial" charset="0"/>
                          <a:ea typeface="新細明體" charset="0"/>
                          <a:cs typeface="新細明體" charset="0"/>
                        </a:rPr>
                        <a:t>Full </a:t>
                      </a:r>
                      <a:r>
                        <a:rPr kumimoji="0" lang="en-US" altLang="zh-TW" sz="1800" b="0" i="0" u="none" strike="noStrike" cap="none" normalizeH="0" baseline="0" dirty="0" smtClean="0">
                          <a:ln>
                            <a:noFill/>
                          </a:ln>
                          <a:solidFill>
                            <a:srgbClr val="000000"/>
                          </a:solidFill>
                          <a:effectLst/>
                          <a:latin typeface="Arial" charset="0"/>
                          <a:ea typeface="新細明體" charset="0"/>
                          <a:cs typeface="新細明體" charset="0"/>
                        </a:rPr>
                        <a:t>day (09:00 till judging finished)</a:t>
                      </a:r>
                      <a:endParaRPr kumimoji="0" lang="en-US" altLang="zh-TW" sz="1800" b="0" i="0" u="none" strike="noStrike" cap="none" normalizeH="0" baseline="0" dirty="0">
                        <a:ln>
                          <a:noFill/>
                        </a:ln>
                        <a:solidFill>
                          <a:srgbClr val="000000"/>
                        </a:solidFill>
                        <a:effectLst/>
                        <a:latin typeface="Arial" charset="0"/>
                        <a:ea typeface="新細明體" charset="0"/>
                        <a:cs typeface="新細明體" charset="0"/>
                      </a:endParaRPr>
                    </a:p>
                    <a:p>
                      <a:pPr marL="0" marR="0" lvl="0" indent="0" algn="l" defTabSz="914400" rtl="0" eaLnBrk="1" fontAlgn="base" latinLnBrk="0" hangingPunct="1">
                        <a:lnSpc>
                          <a:spcPct val="100000"/>
                        </a:lnSpc>
                        <a:spcBef>
                          <a:spcPct val="0"/>
                        </a:spcBef>
                        <a:spcAft>
                          <a:spcPct val="0"/>
                        </a:spcAft>
                        <a:buClrTx/>
                        <a:buSzTx/>
                        <a:buFont typeface="+mj-lt" charset="0"/>
                        <a:buNone/>
                        <a:tabLst/>
                      </a:pPr>
                      <a:r>
                        <a:rPr kumimoji="0" lang="en-US" altLang="zh-TW" sz="1800" b="0" i="0" u="none" strike="noStrike" cap="none" normalizeH="0" baseline="0" dirty="0" smtClean="0">
                          <a:ln>
                            <a:noFill/>
                          </a:ln>
                          <a:solidFill>
                            <a:srgbClr val="000000"/>
                          </a:solidFill>
                          <a:effectLst/>
                          <a:latin typeface="Arial" charset="0"/>
                          <a:ea typeface="新細明體" charset="0"/>
                          <a:cs typeface="新細明體" charset="0"/>
                        </a:rPr>
                        <a:t>JCIHK Office Seminar 1, 2 &amp; 3</a:t>
                      </a:r>
                      <a:endParaRPr kumimoji="0" lang="en-US" altLang="zh-TW" sz="1800" b="0" i="0" u="none" strike="noStrike" cap="none" normalizeH="0" baseline="0" dirty="0">
                        <a:ln>
                          <a:noFill/>
                        </a:ln>
                        <a:solidFill>
                          <a:srgbClr val="000000"/>
                        </a:solidFill>
                        <a:effectLst/>
                        <a:latin typeface="Arial" charset="0"/>
                        <a:ea typeface="新細明體" charset="0"/>
                        <a:cs typeface="新細明體" charset="0"/>
                      </a:endParaRPr>
                    </a:p>
                  </a:txBody>
                  <a:tcPr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xmlns="" val="10005"/>
                  </a:ext>
                </a:extLst>
              </a:tr>
            </a:tbl>
          </a:graphicData>
        </a:graphic>
      </p:graphicFrame>
      <p:sp>
        <p:nvSpPr>
          <p:cNvPr id="9" name="TextBox 16"/>
          <p:cNvSpPr txBox="1"/>
          <p:nvPr/>
        </p:nvSpPr>
        <p:spPr>
          <a:xfrm>
            <a:off x="228600" y="381000"/>
            <a:ext cx="3153427" cy="707886"/>
          </a:xfrm>
          <a:prstGeom prst="rect">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a:spAutoFit/>
            <a:scene3d>
              <a:camera prst="orthographicFront"/>
              <a:lightRig rig="threePt" dir="t"/>
            </a:scene3d>
            <a:sp3d contourW="6350">
              <a:contourClr>
                <a:schemeClr val="bg1"/>
              </a:contourClr>
            </a:sp3d>
          </a:bodyPr>
          <a:lstStyle/>
          <a:p>
            <a:pPr algn="ctr">
              <a:defRPr/>
            </a:pPr>
            <a:r>
              <a:rPr kumimoji="0" lang="en-US" altLang="zh-TW" sz="4000" b="1" spc="50" dirty="0">
                <a:ln w="12700" cmpd="sng">
                  <a:noFill/>
                  <a:prstDash val="solid"/>
                </a:ln>
                <a:solidFill>
                  <a:schemeClr val="accent6">
                    <a:tint val="1000"/>
                  </a:schemeClr>
                </a:solidFill>
                <a:effectLst>
                  <a:glow rad="53100">
                    <a:schemeClr val="accent6">
                      <a:satMod val="180000"/>
                      <a:alpha val="30000"/>
                    </a:schemeClr>
                  </a:glow>
                </a:effectLst>
              </a:rPr>
              <a:t>Submission</a:t>
            </a:r>
            <a:endParaRPr kumimoji="0" lang="zh-TW" altLang="en-US" sz="4000" b="1" spc="50" dirty="0">
              <a:ln w="12700" cmpd="sng">
                <a:noFill/>
                <a:prstDash val="solid"/>
              </a:ln>
              <a:solidFill>
                <a:schemeClr val="accent6">
                  <a:tint val="1000"/>
                </a:schemeClr>
              </a:solidFill>
              <a:effectLst>
                <a:glow rad="53100">
                  <a:schemeClr val="accent6">
                    <a:satMod val="180000"/>
                    <a:alpha val="30000"/>
                  </a:schemeClr>
                </a:glow>
              </a:effectLst>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Box 7"/>
          <p:cNvSpPr txBox="1">
            <a:spLocks noChangeArrowheads="1"/>
          </p:cNvSpPr>
          <p:nvPr/>
        </p:nvSpPr>
        <p:spPr bwMode="auto">
          <a:xfrm>
            <a:off x="2667000" y="1752600"/>
            <a:ext cx="1841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24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24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eaLnBrk="1" hangingPunct="1"/>
            <a:endParaRPr kumimoji="0" lang="zh-TW" altLang="en-US" sz="1800"/>
          </a:p>
        </p:txBody>
      </p:sp>
      <p:sp>
        <p:nvSpPr>
          <p:cNvPr id="33794" name="Rectangle 9"/>
          <p:cNvSpPr>
            <a:spLocks noChangeArrowheads="1"/>
          </p:cNvSpPr>
          <p:nvPr/>
        </p:nvSpPr>
        <p:spPr bwMode="auto">
          <a:xfrm>
            <a:off x="381000" y="1524000"/>
            <a:ext cx="14478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kumimoji="1" sz="24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24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24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eaLnBrk="1" hangingPunct="1"/>
            <a:endParaRPr kumimoji="0" lang="zh-TW" altLang="en-US" sz="1800"/>
          </a:p>
        </p:txBody>
      </p:sp>
      <p:sp>
        <p:nvSpPr>
          <p:cNvPr id="11" name="Rectangle 10"/>
          <p:cNvSpPr/>
          <p:nvPr/>
        </p:nvSpPr>
        <p:spPr bwMode="auto">
          <a:xfrm>
            <a:off x="457200" y="838200"/>
            <a:ext cx="8229600" cy="5257800"/>
          </a:xfrm>
          <a:prstGeom prst="rect">
            <a:avLst/>
          </a:prstGeom>
          <a:solidFill>
            <a:srgbClr val="FFFFFF">
              <a:alpha val="74902"/>
            </a:srgbClr>
          </a:solidFill>
          <a:ln>
            <a:solidFill>
              <a:schemeClr val="accent2">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kumimoji="0" lang="zh-TW" altLang="en-US">
              <a:solidFill>
                <a:srgbClr val="222268"/>
              </a:solidFill>
              <a:ea typeface="新細明體" pitchFamily="18" charset="-120"/>
            </a:endParaRPr>
          </a:p>
        </p:txBody>
      </p:sp>
      <p:sp>
        <p:nvSpPr>
          <p:cNvPr id="21" name="TextBox 20"/>
          <p:cNvSpPr txBox="1"/>
          <p:nvPr/>
        </p:nvSpPr>
        <p:spPr>
          <a:xfrm>
            <a:off x="3505200" y="838200"/>
            <a:ext cx="5181600" cy="70788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kumimoji="0" lang="en-US" altLang="zh-TW"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Useful Links</a:t>
            </a:r>
            <a:endParaRPr kumimoji="0" lang="zh-TW" altLang="en-US"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3797" name="Content Placeholder 8"/>
          <p:cNvSpPr>
            <a:spLocks noGrp="1"/>
          </p:cNvSpPr>
          <p:nvPr>
            <p:ph idx="1"/>
          </p:nvPr>
        </p:nvSpPr>
        <p:spPr>
          <a:xfrm>
            <a:off x="457200" y="928670"/>
            <a:ext cx="8229600" cy="4525963"/>
          </a:xfrm>
        </p:spPr>
        <p:txBody>
          <a:bodyPr/>
          <a:lstStyle/>
          <a:p>
            <a:pPr eaLnBrk="1" hangingPunct="1"/>
            <a:endParaRPr kumimoji="0" lang="en-US" altLang="zh-TW" b="1" dirty="0" smtClean="0">
              <a:ea typeface="新細明體" panose="02020500000000000000" pitchFamily="18" charset="-120"/>
            </a:endParaRPr>
          </a:p>
          <a:p>
            <a:pPr eaLnBrk="1" hangingPunct="1"/>
            <a:r>
              <a:rPr kumimoji="0" lang="en-US" altLang="zh-TW" b="1" dirty="0" smtClean="0">
                <a:ea typeface="新細明體" panose="02020500000000000000" pitchFamily="18" charset="-120"/>
              </a:rPr>
              <a:t>JCI Website:</a:t>
            </a:r>
            <a:br>
              <a:rPr kumimoji="0" lang="en-US" altLang="zh-TW" b="1" dirty="0" smtClean="0">
                <a:ea typeface="新細明體" panose="02020500000000000000" pitchFamily="18" charset="-120"/>
              </a:rPr>
            </a:br>
            <a:r>
              <a:rPr kumimoji="0" lang="en-US" altLang="zh-TW" sz="2400" dirty="0" smtClean="0">
                <a:ea typeface="新細明體" panose="02020500000000000000" pitchFamily="18" charset="-120"/>
              </a:rPr>
              <a:t>for submission of e-Bid Books</a:t>
            </a:r>
            <a:endParaRPr kumimoji="0" lang="en-US" altLang="zh-TW" sz="2400" b="1" dirty="0" smtClean="0">
              <a:ea typeface="新細明體" panose="02020500000000000000" pitchFamily="18" charset="-120"/>
            </a:endParaRPr>
          </a:p>
          <a:p>
            <a:pPr eaLnBrk="1" hangingPunct="1">
              <a:buFontTx/>
              <a:buNone/>
            </a:pPr>
            <a:r>
              <a:rPr kumimoji="0" lang="en-US" altLang="zh-TW" b="1" dirty="0" smtClean="0">
                <a:ea typeface="新細明體" panose="02020500000000000000" pitchFamily="18" charset="-120"/>
              </a:rPr>
              <a:t>	</a:t>
            </a:r>
            <a:r>
              <a:rPr kumimoji="0" lang="en-US" altLang="zh-TW" b="1" dirty="0" smtClean="0">
                <a:ea typeface="ＭＳ Ｐゴシック" panose="020B0600070205080204" pitchFamily="34" charset="-128"/>
                <a:hlinkClick r:id="rId3"/>
              </a:rPr>
              <a:t>http://www.jci.cc/local/hongkong</a:t>
            </a:r>
            <a:endParaRPr kumimoji="0" lang="en-US" altLang="zh-TW" b="1" dirty="0" smtClean="0">
              <a:solidFill>
                <a:srgbClr val="000000"/>
              </a:solidFill>
              <a:ea typeface="新細明體" panose="02020500000000000000" pitchFamily="18" charset="-120"/>
            </a:endParaRPr>
          </a:p>
          <a:p>
            <a:pPr eaLnBrk="1" hangingPunct="1">
              <a:buFontTx/>
              <a:buNone/>
            </a:pPr>
            <a:endParaRPr kumimoji="0" lang="en-US" altLang="zh-TW" b="1" dirty="0" smtClean="0">
              <a:solidFill>
                <a:srgbClr val="000000"/>
              </a:solidFill>
              <a:ea typeface="新細明體" panose="02020500000000000000" pitchFamily="18" charset="-120"/>
            </a:endParaRPr>
          </a:p>
          <a:p>
            <a:pPr eaLnBrk="1" hangingPunct="1"/>
            <a:r>
              <a:rPr kumimoji="0" lang="en-US" altLang="zh-TW" b="1" dirty="0" smtClean="0">
                <a:ea typeface="新細明體" panose="02020500000000000000" pitchFamily="18" charset="-120"/>
              </a:rPr>
              <a:t>JCIHK Website </a:t>
            </a:r>
          </a:p>
          <a:p>
            <a:pPr eaLnBrk="1" hangingPunct="1">
              <a:buNone/>
            </a:pPr>
            <a:r>
              <a:rPr kumimoji="0" lang="en-US" altLang="zh-TW" b="1" dirty="0" smtClean="0">
                <a:solidFill>
                  <a:schemeClr val="hlink"/>
                </a:solidFill>
                <a:ea typeface="新細明體" panose="02020500000000000000" pitchFamily="18" charset="-120"/>
              </a:rPr>
              <a:t>	</a:t>
            </a:r>
            <a:r>
              <a:rPr kumimoji="0" lang="en-US" altLang="zh-TW" sz="2400" b="1" dirty="0" smtClean="0">
                <a:solidFill>
                  <a:schemeClr val="hlink"/>
                </a:solidFill>
                <a:ea typeface="新細明體" panose="02020500000000000000" pitchFamily="18" charset="-120"/>
                <a:hlinkClick r:id="rId4"/>
              </a:rPr>
              <a:t>http://www.jcihk.org</a:t>
            </a:r>
            <a:r>
              <a:rPr kumimoji="0" lang="en-US" altLang="zh-TW" sz="2400" b="1" dirty="0" smtClean="0">
                <a:solidFill>
                  <a:schemeClr val="hlink"/>
                </a:solidFill>
                <a:ea typeface="新細明體" panose="02020500000000000000" pitchFamily="18" charset="-120"/>
              </a:rPr>
              <a:t> </a:t>
            </a:r>
            <a:r>
              <a:rPr kumimoji="0" lang="en-US" altLang="zh-TW" sz="2400" b="1" dirty="0" smtClean="0">
                <a:solidFill>
                  <a:schemeClr val="hlink"/>
                </a:solidFill>
                <a:ea typeface="新細明體" panose="02020500000000000000" pitchFamily="18" charset="-120"/>
                <a:sym typeface="Wingdings" pitchFamily="2" charset="2"/>
              </a:rPr>
              <a:t> Members  Resources  Administration // Records &amp; Recognition</a:t>
            </a:r>
            <a:endParaRPr kumimoji="0" lang="en-US" altLang="zh-TW" b="1" dirty="0" smtClean="0">
              <a:solidFill>
                <a:schemeClr val="hlink"/>
              </a:solidFill>
              <a:ea typeface="新細明體" panose="02020500000000000000" pitchFamily="18" charset="-120"/>
              <a:sym typeface="Wingdings" pitchFamily="2" charset="2"/>
            </a:endParaRPr>
          </a:p>
          <a:p>
            <a:pPr eaLnBrk="1" hangingPunct="1">
              <a:buNone/>
            </a:pPr>
            <a:endParaRPr kumimoji="0" lang="en-US" altLang="zh-TW" b="1" dirty="0" smtClean="0">
              <a:solidFill>
                <a:schemeClr val="hlink"/>
              </a:solidFill>
              <a:ea typeface="新細明體" panose="02020500000000000000" pitchFamily="18" charset="-120"/>
              <a:sym typeface="Wingdings" pitchFamily="2" charset="2"/>
            </a:endParaRPr>
          </a:p>
          <a:p>
            <a:pPr eaLnBrk="1" hangingPunct="1">
              <a:buNone/>
            </a:pPr>
            <a:endParaRPr kumimoji="0" lang="zh-TW" altLang="en-US" u="sng" dirty="0" smtClean="0">
              <a:ea typeface="新細明體" panose="02020500000000000000" pitchFamily="18" charset="-120"/>
            </a:endParaRPr>
          </a:p>
        </p:txBody>
      </p:sp>
      <p:sp>
        <p:nvSpPr>
          <p:cNvPr id="8" name="TextBox 16"/>
          <p:cNvSpPr txBox="1"/>
          <p:nvPr/>
        </p:nvSpPr>
        <p:spPr>
          <a:xfrm>
            <a:off x="228600" y="381000"/>
            <a:ext cx="3153427" cy="707886"/>
          </a:xfrm>
          <a:prstGeom prst="rect">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a:spAutoFit/>
            <a:scene3d>
              <a:camera prst="orthographicFront"/>
              <a:lightRig rig="threePt" dir="t"/>
            </a:scene3d>
            <a:sp3d contourW="6350">
              <a:contourClr>
                <a:schemeClr val="bg1"/>
              </a:contourClr>
            </a:sp3d>
          </a:bodyPr>
          <a:lstStyle/>
          <a:p>
            <a:pPr algn="ctr">
              <a:defRPr/>
            </a:pPr>
            <a:r>
              <a:rPr kumimoji="0" lang="en-US" altLang="zh-TW" sz="4000" b="1" spc="50" dirty="0">
                <a:ln w="12700" cmpd="sng">
                  <a:noFill/>
                  <a:prstDash val="solid"/>
                </a:ln>
                <a:solidFill>
                  <a:schemeClr val="accent6">
                    <a:tint val="1000"/>
                  </a:schemeClr>
                </a:solidFill>
                <a:effectLst>
                  <a:glow rad="53100">
                    <a:schemeClr val="accent6">
                      <a:satMod val="180000"/>
                      <a:alpha val="30000"/>
                    </a:schemeClr>
                  </a:glow>
                </a:effectLst>
              </a:rPr>
              <a:t>Submission</a:t>
            </a:r>
            <a:endParaRPr kumimoji="0" lang="zh-TW" altLang="en-US" sz="4000" b="1" spc="50" dirty="0">
              <a:ln w="12700" cmpd="sng">
                <a:noFill/>
                <a:prstDash val="solid"/>
              </a:ln>
              <a:solidFill>
                <a:schemeClr val="accent6">
                  <a:tint val="1000"/>
                </a:schemeClr>
              </a:solidFill>
              <a:effectLst>
                <a:glow rad="53100">
                  <a:schemeClr val="accent6">
                    <a:satMod val="180000"/>
                    <a:alpha val="30000"/>
                  </a:schemeClr>
                </a:glow>
              </a:effectLst>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Box 7"/>
          <p:cNvSpPr txBox="1">
            <a:spLocks noChangeArrowheads="1"/>
          </p:cNvSpPr>
          <p:nvPr/>
        </p:nvSpPr>
        <p:spPr bwMode="auto">
          <a:xfrm>
            <a:off x="2667000" y="1752600"/>
            <a:ext cx="1841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24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24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eaLnBrk="1" hangingPunct="1"/>
            <a:endParaRPr kumimoji="0" lang="zh-TW" altLang="en-US" sz="1800"/>
          </a:p>
        </p:txBody>
      </p:sp>
      <p:sp>
        <p:nvSpPr>
          <p:cNvPr id="35842" name="Rectangle 9"/>
          <p:cNvSpPr>
            <a:spLocks noChangeArrowheads="1"/>
          </p:cNvSpPr>
          <p:nvPr/>
        </p:nvSpPr>
        <p:spPr bwMode="auto">
          <a:xfrm>
            <a:off x="381000" y="1524000"/>
            <a:ext cx="14478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kumimoji="1" sz="24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24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24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eaLnBrk="1" hangingPunct="1"/>
            <a:endParaRPr kumimoji="0" lang="zh-TW" altLang="en-US" sz="1800"/>
          </a:p>
        </p:txBody>
      </p:sp>
      <p:sp>
        <p:nvSpPr>
          <p:cNvPr id="11" name="Rectangle 10"/>
          <p:cNvSpPr/>
          <p:nvPr/>
        </p:nvSpPr>
        <p:spPr bwMode="auto">
          <a:xfrm>
            <a:off x="457200" y="838200"/>
            <a:ext cx="8229600" cy="5257800"/>
          </a:xfrm>
          <a:prstGeom prst="rect">
            <a:avLst/>
          </a:prstGeom>
          <a:solidFill>
            <a:srgbClr val="FFFFFF">
              <a:alpha val="74902"/>
            </a:srgbClr>
          </a:solidFill>
          <a:ln>
            <a:solidFill>
              <a:schemeClr val="accent2">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kumimoji="0" lang="zh-TW" altLang="en-US">
              <a:solidFill>
                <a:srgbClr val="222268"/>
              </a:solidFill>
              <a:ea typeface="新細明體" pitchFamily="18" charset="-120"/>
            </a:endParaRPr>
          </a:p>
        </p:txBody>
      </p:sp>
      <p:sp>
        <p:nvSpPr>
          <p:cNvPr id="35844" name="Content Placeholder 8"/>
          <p:cNvSpPr>
            <a:spLocks noGrp="1"/>
          </p:cNvSpPr>
          <p:nvPr>
            <p:ph idx="1"/>
          </p:nvPr>
        </p:nvSpPr>
        <p:spPr>
          <a:xfrm>
            <a:off x="457200" y="1295400"/>
            <a:ext cx="8229600" cy="4525963"/>
          </a:xfrm>
        </p:spPr>
        <p:txBody>
          <a:bodyPr/>
          <a:lstStyle/>
          <a:p>
            <a:pPr eaLnBrk="1" hangingPunct="1"/>
            <a:r>
              <a:rPr kumimoji="0" lang="en-US" altLang="zh-TW" sz="3000" b="1" smtClean="0">
                <a:ea typeface="新細明體" panose="02020500000000000000" pitchFamily="18" charset="-120"/>
              </a:rPr>
              <a:t>Nominate at least one award judge</a:t>
            </a:r>
          </a:p>
          <a:p>
            <a:pPr eaLnBrk="1" hangingPunct="1"/>
            <a:r>
              <a:rPr kumimoji="0" lang="en-US" altLang="zh-TW" sz="3000" b="1" smtClean="0">
                <a:ea typeface="新細明體" panose="02020500000000000000" pitchFamily="18" charset="-120"/>
              </a:rPr>
              <a:t>Max 3 nominees</a:t>
            </a:r>
          </a:p>
          <a:p>
            <a:pPr eaLnBrk="1" hangingPunct="1"/>
            <a:r>
              <a:rPr kumimoji="0" lang="en-US" altLang="zh-TW" sz="3000" b="1" smtClean="0">
                <a:ea typeface="新細明體" panose="02020500000000000000" pitchFamily="18" charset="-120"/>
              </a:rPr>
              <a:t>Not less than 2 years of JCI experience or shall have been the board member or current members in the board</a:t>
            </a:r>
          </a:p>
          <a:p>
            <a:pPr eaLnBrk="1" hangingPunct="1"/>
            <a:r>
              <a:rPr kumimoji="0" lang="en-US" altLang="zh-TW" sz="3000" b="1" smtClean="0">
                <a:ea typeface="新細明體" panose="02020500000000000000" pitchFamily="18" charset="-120"/>
              </a:rPr>
              <a:t>Should have both judging experience and have experiences on bidbook compilation</a:t>
            </a:r>
          </a:p>
          <a:p>
            <a:pPr eaLnBrk="1" hangingPunct="1"/>
            <a:r>
              <a:rPr kumimoji="0" lang="en-US" altLang="zh-TW" sz="3000" b="1" smtClean="0">
                <a:ea typeface="新細明體" panose="02020500000000000000" pitchFamily="18" charset="-120"/>
              </a:rPr>
              <a:t>Must not be the current President of the LOM</a:t>
            </a:r>
          </a:p>
          <a:p>
            <a:pPr eaLnBrk="1" hangingPunct="1"/>
            <a:endParaRPr kumimoji="0" lang="en-US" altLang="zh-TW" b="1" smtClean="0">
              <a:ea typeface="新細明體" panose="02020500000000000000" pitchFamily="18" charset="-120"/>
            </a:endParaRPr>
          </a:p>
        </p:txBody>
      </p:sp>
      <p:sp>
        <p:nvSpPr>
          <p:cNvPr id="8" name="TextBox 16"/>
          <p:cNvSpPr txBox="1"/>
          <p:nvPr/>
        </p:nvSpPr>
        <p:spPr>
          <a:xfrm>
            <a:off x="152400" y="381000"/>
            <a:ext cx="3767177" cy="707886"/>
          </a:xfrm>
          <a:prstGeom prst="rect">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a:spAutoFit/>
            <a:scene3d>
              <a:camera prst="orthographicFront"/>
              <a:lightRig rig="threePt" dir="t"/>
            </a:scene3d>
            <a:sp3d contourW="6350">
              <a:contourClr>
                <a:schemeClr val="bg1"/>
              </a:contourClr>
            </a:sp3d>
          </a:bodyPr>
          <a:lstStyle/>
          <a:p>
            <a:pPr algn="ctr">
              <a:defRPr/>
            </a:pPr>
            <a:r>
              <a:rPr kumimoji="0" lang="en-US" altLang="zh-TW" sz="4000" b="1" spc="50" dirty="0">
                <a:ln w="12700" cmpd="sng">
                  <a:noFill/>
                  <a:prstDash val="solid"/>
                </a:ln>
                <a:solidFill>
                  <a:schemeClr val="accent6">
                    <a:tint val="1000"/>
                  </a:schemeClr>
                </a:solidFill>
                <a:effectLst>
                  <a:glow rad="53100">
                    <a:schemeClr val="accent6">
                      <a:satMod val="180000"/>
                      <a:alpha val="30000"/>
                    </a:schemeClr>
                  </a:glow>
                </a:effectLst>
              </a:rPr>
              <a:t>Judging Panel</a:t>
            </a:r>
            <a:endParaRPr kumimoji="0" lang="zh-TW" altLang="en-US" sz="4000" b="1" spc="50" dirty="0">
              <a:ln w="12700" cmpd="sng">
                <a:noFill/>
                <a:prstDash val="solid"/>
              </a:ln>
              <a:solidFill>
                <a:schemeClr val="accent6">
                  <a:tint val="1000"/>
                </a:schemeClr>
              </a:solidFill>
              <a:effectLst>
                <a:glow rad="53100">
                  <a:schemeClr val="accent6">
                    <a:satMod val="180000"/>
                    <a:alpha val="30000"/>
                  </a:schemeClr>
                </a:glow>
              </a:effectLst>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428596" y="857232"/>
            <a:ext cx="8229600" cy="5257800"/>
          </a:xfrm>
          <a:prstGeom prst="rect">
            <a:avLst/>
          </a:prstGeom>
          <a:solidFill>
            <a:srgbClr val="FFFFFF">
              <a:alpha val="74902"/>
            </a:srgbClr>
          </a:solidFill>
          <a:ln>
            <a:solidFill>
              <a:schemeClr val="accent2">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kumimoji="0" lang="zh-TW" altLang="en-US">
              <a:solidFill>
                <a:srgbClr val="222268"/>
              </a:solidFill>
              <a:ea typeface="新細明體" pitchFamily="18" charset="-120"/>
            </a:endParaRPr>
          </a:p>
        </p:txBody>
      </p:sp>
      <p:sp>
        <p:nvSpPr>
          <p:cNvPr id="6" name="TextBox 16"/>
          <p:cNvSpPr txBox="1"/>
          <p:nvPr/>
        </p:nvSpPr>
        <p:spPr>
          <a:xfrm>
            <a:off x="152400" y="381000"/>
            <a:ext cx="2428870" cy="707886"/>
          </a:xfrm>
          <a:prstGeom prst="rect">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a:spAutoFit/>
            <a:scene3d>
              <a:camera prst="orthographicFront"/>
              <a:lightRig rig="threePt" dir="t"/>
            </a:scene3d>
            <a:sp3d contourW="6350">
              <a:contourClr>
                <a:schemeClr val="bg1"/>
              </a:contourClr>
            </a:sp3d>
          </a:bodyPr>
          <a:lstStyle/>
          <a:p>
            <a:pPr algn="ctr">
              <a:defRPr/>
            </a:pPr>
            <a:r>
              <a:rPr kumimoji="0" lang="en-US" altLang="zh-TW" sz="4000" b="1" spc="50" dirty="0" smtClean="0">
                <a:ln w="12700" cmpd="sng">
                  <a:noFill/>
                  <a:prstDash val="solid"/>
                </a:ln>
                <a:solidFill>
                  <a:schemeClr val="accent6">
                    <a:tint val="1000"/>
                  </a:schemeClr>
                </a:solidFill>
                <a:effectLst>
                  <a:glow rad="53100">
                    <a:schemeClr val="accent6">
                      <a:satMod val="180000"/>
                      <a:alpha val="30000"/>
                    </a:schemeClr>
                  </a:glow>
                </a:effectLst>
              </a:rPr>
              <a:t>Enquires</a:t>
            </a:r>
            <a:endParaRPr kumimoji="0" lang="zh-TW" altLang="en-US" sz="4000" b="1" spc="50" dirty="0">
              <a:ln w="12700" cmpd="sng">
                <a:noFill/>
                <a:prstDash val="solid"/>
              </a:ln>
              <a:solidFill>
                <a:schemeClr val="accent6">
                  <a:tint val="1000"/>
                </a:schemeClr>
              </a:solidFill>
              <a:effectLst>
                <a:glow rad="53100">
                  <a:schemeClr val="accent6">
                    <a:satMod val="180000"/>
                    <a:alpha val="30000"/>
                  </a:schemeClr>
                </a:glow>
              </a:effectLst>
            </a:endParaRPr>
          </a:p>
        </p:txBody>
      </p:sp>
      <p:sp>
        <p:nvSpPr>
          <p:cNvPr id="37889" name="TextBox 4"/>
          <p:cNvSpPr txBox="1">
            <a:spLocks noChangeArrowheads="1"/>
          </p:cNvSpPr>
          <p:nvPr/>
        </p:nvSpPr>
        <p:spPr bwMode="auto">
          <a:xfrm>
            <a:off x="428596" y="1214422"/>
            <a:ext cx="8501122"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24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24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eaLnBrk="1" hangingPunct="1"/>
            <a:endParaRPr kumimoji="0" lang="en-US" altLang="zh-TW" dirty="0" smtClean="0"/>
          </a:p>
          <a:p>
            <a:pPr eaLnBrk="1" hangingPunct="1"/>
            <a:endParaRPr kumimoji="0" lang="en-US" altLang="zh-TW" dirty="0" smtClean="0"/>
          </a:p>
          <a:p>
            <a:pPr algn="ctr" eaLnBrk="1" hangingPunct="1"/>
            <a:r>
              <a:rPr kumimoji="0" lang="en-US" altLang="zh-TW" u="sng" dirty="0" smtClean="0"/>
              <a:t>2015 NRRD Lewis Kan</a:t>
            </a:r>
            <a:endParaRPr kumimoji="0" lang="en-US" altLang="zh-TW" u="sng" dirty="0"/>
          </a:p>
          <a:p>
            <a:pPr algn="ctr" eaLnBrk="1" hangingPunct="1"/>
            <a:r>
              <a:rPr kumimoji="0" lang="en-US" altLang="zh-TW" dirty="0" smtClean="0"/>
              <a:t>Email : lewis.kan@jcihk.org</a:t>
            </a:r>
            <a:endParaRPr kumimoji="0" lang="en-US" altLang="zh-TW" dirty="0"/>
          </a:p>
          <a:p>
            <a:pPr algn="ctr" eaLnBrk="1" hangingPunct="1"/>
            <a:r>
              <a:rPr kumimoji="0" lang="en-US" altLang="zh-TW" dirty="0"/>
              <a:t>Mobile : (852) </a:t>
            </a:r>
            <a:r>
              <a:rPr kumimoji="0" lang="en-US" altLang="zh-TW" dirty="0" smtClean="0"/>
              <a:t>9625 3207</a:t>
            </a:r>
          </a:p>
          <a:p>
            <a:pPr algn="ctr" eaLnBrk="1" hangingPunct="1"/>
            <a:endParaRPr kumimoji="0" lang="en-US" altLang="zh-TW" u="sng" dirty="0" smtClean="0"/>
          </a:p>
          <a:p>
            <a:pPr algn="ctr" eaLnBrk="1" hangingPunct="1"/>
            <a:r>
              <a:rPr kumimoji="0" lang="en-US" altLang="zh-TW" u="sng" dirty="0" smtClean="0"/>
              <a:t>2015 NSG Senator Olive Chan</a:t>
            </a:r>
          </a:p>
          <a:p>
            <a:pPr algn="ctr" eaLnBrk="1" hangingPunct="1"/>
            <a:r>
              <a:rPr kumimoji="0" lang="en-US" altLang="zh-TW" dirty="0" smtClean="0"/>
              <a:t>Email : </a:t>
            </a:r>
            <a:r>
              <a:rPr kumimoji="0" lang="en-US" altLang="zh-TW" dirty="0" smtClean="0">
                <a:hlinkClick r:id="rId2"/>
              </a:rPr>
              <a:t>olive.chan@jcihk.org</a:t>
            </a:r>
            <a:endParaRPr kumimoji="0" lang="en-US" altLang="zh-TW" dirty="0" smtClean="0"/>
          </a:p>
          <a:p>
            <a:pPr algn="ctr" eaLnBrk="1" hangingPunct="1"/>
            <a:r>
              <a:rPr kumimoji="0" lang="en-US" altLang="zh-TW" dirty="0" smtClean="0"/>
              <a:t>Mobile:  (852) 9832 2997</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標題 1"/>
          <p:cNvSpPr>
            <a:spLocks noGrp="1"/>
          </p:cNvSpPr>
          <p:nvPr>
            <p:ph type="ctrTitle"/>
          </p:nvPr>
        </p:nvSpPr>
        <p:spPr/>
        <p:txBody>
          <a:bodyPr/>
          <a:lstStyle/>
          <a:p>
            <a:r>
              <a:rPr lang="en-US" altLang="zh-TW" sz="8000" smtClean="0">
                <a:ea typeface="ＭＳ Ｐゴシック" panose="020B0600070205080204" pitchFamily="34" charset="-128"/>
              </a:rPr>
              <a:t>END</a:t>
            </a:r>
            <a:endParaRPr lang="zh-HK" altLang="zh-TW" sz="8000" smtClean="0">
              <a:ea typeface="ＭＳ Ｐゴシック" panose="020B0600070205080204" pitchFamily="34" charset="-128"/>
            </a:endParaRPr>
          </a:p>
        </p:txBody>
      </p:sp>
      <p:sp>
        <p:nvSpPr>
          <p:cNvPr id="38914" name="副標題 2"/>
          <p:cNvSpPr>
            <a:spLocks noGrp="1"/>
          </p:cNvSpPr>
          <p:nvPr>
            <p:ph type="subTitle" idx="1"/>
          </p:nvPr>
        </p:nvSpPr>
        <p:spPr/>
        <p:txBody>
          <a:bodyPr/>
          <a:lstStyle/>
          <a:p>
            <a:r>
              <a:rPr kumimoji="0" lang="en-US" altLang="zh-TW" smtClean="0">
                <a:ea typeface="ＭＳ Ｐゴシック" panose="020B0600070205080204" pitchFamily="34" charset="-128"/>
              </a:rPr>
              <a:t>Thank you!</a:t>
            </a:r>
            <a:endParaRPr kumimoji="0" lang="zh-HK" altLang="zh-TW"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230188" y="990600"/>
          <a:ext cx="8686800" cy="4754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Box 7"/>
          <p:cNvSpPr txBox="1">
            <a:spLocks noChangeArrowheads="1"/>
          </p:cNvSpPr>
          <p:nvPr/>
        </p:nvSpPr>
        <p:spPr bwMode="auto">
          <a:xfrm>
            <a:off x="2667000" y="1752600"/>
            <a:ext cx="1841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24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24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eaLnBrk="1" hangingPunct="1"/>
            <a:endParaRPr kumimoji="0" lang="zh-TW" altLang="en-US" sz="1800"/>
          </a:p>
        </p:txBody>
      </p:sp>
      <p:sp>
        <p:nvSpPr>
          <p:cNvPr id="12290" name="Rectangle 9"/>
          <p:cNvSpPr>
            <a:spLocks noChangeArrowheads="1"/>
          </p:cNvSpPr>
          <p:nvPr/>
        </p:nvSpPr>
        <p:spPr bwMode="auto">
          <a:xfrm>
            <a:off x="381000" y="1524000"/>
            <a:ext cx="14478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kumimoji="1" sz="24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24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24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eaLnBrk="1" hangingPunct="1"/>
            <a:endParaRPr kumimoji="0" lang="zh-TW" altLang="en-US" sz="1800"/>
          </a:p>
        </p:txBody>
      </p:sp>
      <p:sp>
        <p:nvSpPr>
          <p:cNvPr id="11" name="Rectangle 10"/>
          <p:cNvSpPr/>
          <p:nvPr/>
        </p:nvSpPr>
        <p:spPr bwMode="auto">
          <a:xfrm>
            <a:off x="457200" y="838200"/>
            <a:ext cx="8229600" cy="5257800"/>
          </a:xfrm>
          <a:prstGeom prst="rect">
            <a:avLst/>
          </a:prstGeom>
          <a:solidFill>
            <a:srgbClr val="FFFFFF">
              <a:alpha val="74902"/>
            </a:srgbClr>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kumimoji="0" lang="zh-TW" altLang="en-US">
              <a:solidFill>
                <a:schemeClr val="tx1"/>
              </a:solidFill>
              <a:ea typeface="新細明體" pitchFamily="18" charset="-120"/>
            </a:endParaRPr>
          </a:p>
        </p:txBody>
      </p:sp>
      <p:sp>
        <p:nvSpPr>
          <p:cNvPr id="17" name="TextBox 16"/>
          <p:cNvSpPr txBox="1"/>
          <p:nvPr/>
        </p:nvSpPr>
        <p:spPr>
          <a:xfrm>
            <a:off x="151003" y="685800"/>
            <a:ext cx="3203194" cy="7694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kumimoji="0" lang="en-US" altLang="zh-TW" sz="4400" b="1" spc="50" dirty="0">
                <a:ln w="12700" cmpd="sng">
                  <a:noFill/>
                  <a:prstDash val="solid"/>
                </a:ln>
                <a:solidFill>
                  <a:schemeClr val="accent6">
                    <a:tint val="1000"/>
                  </a:schemeClr>
                </a:solidFill>
                <a:effectLst>
                  <a:glow rad="53100">
                    <a:schemeClr val="accent6">
                      <a:satMod val="180000"/>
                      <a:alpha val="30000"/>
                    </a:schemeClr>
                  </a:glow>
                </a:effectLst>
              </a:rPr>
              <a:t>The Award</a:t>
            </a:r>
            <a:endParaRPr kumimoji="0" lang="zh-TW" altLang="en-US" sz="4400" b="1" spc="50" dirty="0">
              <a:ln w="12700" cmpd="sng">
                <a:noFill/>
                <a:prstDash val="solid"/>
              </a:ln>
              <a:solidFill>
                <a:schemeClr val="accent6">
                  <a:tint val="1000"/>
                </a:schemeClr>
              </a:solidFill>
              <a:effectLst>
                <a:glow rad="53100">
                  <a:schemeClr val="accent6">
                    <a:satMod val="180000"/>
                    <a:alpha val="30000"/>
                  </a:schemeClr>
                </a:glow>
              </a:effectLst>
            </a:endParaRPr>
          </a:p>
        </p:txBody>
      </p:sp>
      <p:sp>
        <p:nvSpPr>
          <p:cNvPr id="12293" name="Content Placeholder 6"/>
          <p:cNvSpPr>
            <a:spLocks noGrp="1"/>
          </p:cNvSpPr>
          <p:nvPr>
            <p:ph idx="1"/>
          </p:nvPr>
        </p:nvSpPr>
        <p:spPr>
          <a:xfrm>
            <a:off x="457200" y="1905000"/>
            <a:ext cx="8229600" cy="4221163"/>
          </a:xfrm>
        </p:spPr>
        <p:txBody>
          <a:bodyPr/>
          <a:lstStyle/>
          <a:p>
            <a:pPr>
              <a:buFontTx/>
              <a:buNone/>
            </a:pPr>
            <a:r>
              <a:rPr kumimoji="0" lang="en-US" altLang="zh-TW" smtClean="0">
                <a:ea typeface="新細明體" panose="02020500000000000000" pitchFamily="18" charset="-120"/>
              </a:rPr>
              <a:t>	</a:t>
            </a:r>
          </a:p>
          <a:p>
            <a:endParaRPr kumimoji="0" lang="zh-TW" altLang="en-US" smtClean="0">
              <a:ea typeface="新細明體" panose="02020500000000000000" pitchFamily="18" charset="-120"/>
            </a:endParaRPr>
          </a:p>
        </p:txBody>
      </p:sp>
      <p:sp>
        <p:nvSpPr>
          <p:cNvPr id="21" name="TextBox 20"/>
          <p:cNvSpPr txBox="1"/>
          <p:nvPr/>
        </p:nvSpPr>
        <p:spPr>
          <a:xfrm>
            <a:off x="3430588" y="838200"/>
            <a:ext cx="5181600" cy="58477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scene3d>
              <a:camera prst="orthographicFront"/>
              <a:lightRig rig="flat" dir="tl">
                <a:rot lat="0" lon="0" rev="6600000"/>
              </a:lightRig>
            </a:scene3d>
            <a:sp3d extrusionH="25400" contourW="8890">
              <a:bevelT w="0" h="0"/>
              <a:contourClr>
                <a:schemeClr val="accent2">
                  <a:shade val="75000"/>
                </a:schemeClr>
              </a:contourClr>
            </a:sp3d>
          </a:bodyPr>
          <a:lstStyle/>
          <a:p>
            <a:pPr>
              <a:defRPr/>
            </a:pPr>
            <a:r>
              <a:rPr kumimoji="0" lang="en-GB" altLang="zh-TW" sz="3200" dirty="0">
                <a:solidFill>
                  <a:schemeClr val="accent2">
                    <a:lumMod val="50000"/>
                  </a:schemeClr>
                </a:solidFill>
              </a:rPr>
              <a:t>Award </a:t>
            </a:r>
            <a:r>
              <a:rPr kumimoji="0" lang="en-US" altLang="zh-TW" sz="3200" dirty="0">
                <a:solidFill>
                  <a:schemeClr val="accent2">
                    <a:lumMod val="50000"/>
                  </a:schemeClr>
                </a:solidFill>
              </a:rPr>
              <a:t>Types</a:t>
            </a:r>
            <a:endParaRPr kumimoji="0" lang="zh-TW" alt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12" name="Table 11"/>
          <p:cNvGraphicFramePr>
            <a:graphicFrameLocks noGrp="1"/>
          </p:cNvGraphicFramePr>
          <p:nvPr/>
        </p:nvGraphicFramePr>
        <p:xfrm>
          <a:off x="642910" y="1643050"/>
          <a:ext cx="7929618" cy="3772350"/>
        </p:xfrm>
        <a:graphic>
          <a:graphicData uri="http://schemas.openxmlformats.org/drawingml/2006/table">
            <a:tbl>
              <a:tblPr firstRow="1" bandRow="1">
                <a:tableStyleId>{5C22544A-7EE6-4342-B048-85BDC9FD1C3A}</a:tableStyleId>
              </a:tblPr>
              <a:tblGrid>
                <a:gridCol w="7929618"/>
              </a:tblGrid>
              <a:tr h="31548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1800" b="1" i="0" u="none" strike="noStrike" cap="none" normalizeH="0" baseline="0" dirty="0" smtClean="0">
                          <a:ln>
                            <a:noFill/>
                          </a:ln>
                          <a:solidFill>
                            <a:srgbClr val="FFFFFF"/>
                          </a:solidFill>
                          <a:effectLst/>
                          <a:latin typeface="Arial" panose="020B0604020202020204" pitchFamily="34" charset="0"/>
                          <a:ea typeface="新細明體" panose="02020500000000000000" pitchFamily="18" charset="-120"/>
                        </a:rPr>
                        <a:t>JCI </a:t>
                      </a:r>
                      <a:r>
                        <a:rPr kumimoji="0" lang="en-GB" altLang="zh-TW" sz="1800" b="1" i="0" u="none" strike="noStrike" cap="none" normalizeH="0" baseline="0" dirty="0" smtClean="0">
                          <a:ln>
                            <a:noFill/>
                          </a:ln>
                          <a:solidFill>
                            <a:srgbClr val="FFFFFF"/>
                          </a:solidFill>
                          <a:effectLst/>
                          <a:latin typeface="Arial" panose="020B0604020202020204" pitchFamily="34" charset="0"/>
                          <a:ea typeface="新細明體" panose="02020500000000000000" pitchFamily="18" charset="-120"/>
                        </a:rPr>
                        <a:t>Awards </a:t>
                      </a:r>
                      <a:endParaRPr lang="zh-TW" altLang="en-US" dirty="0"/>
                    </a:p>
                  </a:txBody>
                  <a:tcPr>
                    <a:solidFill>
                      <a:srgbClr val="0070C0"/>
                    </a:solidFill>
                  </a:tcPr>
                </a:tc>
              </a:tr>
              <a:tr h="197178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zh-TW" sz="1800" b="0" i="0" u="none" strike="noStrike" cap="none" normalizeH="0" baseline="0" dirty="0" smtClean="0">
                          <a:ln>
                            <a:noFill/>
                          </a:ln>
                          <a:solidFill>
                            <a:srgbClr val="000000"/>
                          </a:solidFill>
                          <a:effectLst/>
                          <a:latin typeface="Arial" panose="020B0604020202020204" pitchFamily="34" charset="0"/>
                          <a:ea typeface="新細明體" panose="02020500000000000000" pitchFamily="18" charset="-120"/>
                        </a:rPr>
                        <a:t>Award is allied to JCI Award Program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zh-TW" sz="1800" b="0" i="0" u="none" strike="noStrike" cap="none" normalizeH="0" baseline="0" dirty="0" smtClean="0">
                        <a:ln>
                          <a:noFill/>
                        </a:ln>
                        <a:solidFill>
                          <a:srgbClr val="000000"/>
                        </a:solidFill>
                        <a:effectLst/>
                        <a:latin typeface="Arial" panose="020B0604020202020204" pitchFamily="34" charset="0"/>
                        <a:ea typeface="新細明體" panose="02020500000000000000" pitchFamily="18" charset="-12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zh-TW" sz="1800" b="0" i="0" u="none" strike="noStrike" cap="none" normalizeH="0" baseline="0" dirty="0" smtClean="0">
                        <a:ln>
                          <a:noFill/>
                        </a:ln>
                        <a:solidFill>
                          <a:srgbClr val="000000"/>
                        </a:solidFill>
                        <a:effectLst/>
                        <a:latin typeface="Arial" panose="020B0604020202020204" pitchFamily="34" charset="0"/>
                        <a:ea typeface="新細明體" panose="02020500000000000000" pitchFamily="18" charset="-12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zh-TW" dirty="0" smtClean="0"/>
                    </a:p>
                    <a:p>
                      <a:endParaRPr lang="en-US" altLang="zh-TW" dirty="0" smtClean="0"/>
                    </a:p>
                    <a:p>
                      <a:endParaRPr lang="en-US" altLang="zh-TW" dirty="0" smtClean="0"/>
                    </a:p>
                    <a:p>
                      <a:endParaRPr lang="en-US" altLang="zh-TW" dirty="0" smtClean="0"/>
                    </a:p>
                    <a:p>
                      <a:endParaRPr lang="zh-TW" altLang="en-US" dirty="0"/>
                    </a:p>
                  </a:txBody>
                  <a:tcPr/>
                </a:tc>
              </a:tr>
              <a:tr h="31548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zh-TW" sz="1800" b="1" i="0" u="none" strike="noStrike" cap="none" normalizeH="0" baseline="0" dirty="0" smtClean="0">
                          <a:ln>
                            <a:noFill/>
                          </a:ln>
                          <a:solidFill>
                            <a:srgbClr val="FFFFFF"/>
                          </a:solidFill>
                          <a:effectLst/>
                          <a:latin typeface="Arial" panose="020B0604020202020204" pitchFamily="34" charset="0"/>
                          <a:ea typeface="新細明體" panose="02020500000000000000" pitchFamily="18" charset="-120"/>
                        </a:rPr>
                        <a:t>Local Awards</a:t>
                      </a:r>
                      <a:endParaRPr kumimoji="0" lang="zh-TW" altLang="en-US" sz="1800" b="1" i="0" u="none" strike="noStrike" cap="none" normalizeH="0" baseline="0" dirty="0" smtClean="0">
                        <a:ln>
                          <a:noFill/>
                        </a:ln>
                        <a:solidFill>
                          <a:srgbClr val="FFFFFF"/>
                        </a:solidFill>
                        <a:effectLst/>
                        <a:latin typeface="Arial" panose="020B0604020202020204" pitchFamily="34" charset="0"/>
                        <a:ea typeface="新細明體" panose="02020500000000000000" pitchFamily="18" charset="-120"/>
                      </a:endParaRPr>
                    </a:p>
                  </a:txBody>
                  <a:tcPr>
                    <a:solidFill>
                      <a:srgbClr val="0070C0"/>
                    </a:solidFill>
                  </a:tcPr>
                </a:tc>
              </a:tr>
              <a:tr h="75483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zh-TW" sz="1800" b="0" i="0" u="none" strike="noStrike" cap="none" normalizeH="0" baseline="0" dirty="0" smtClean="0">
                          <a:ln>
                            <a:noFill/>
                          </a:ln>
                          <a:solidFill>
                            <a:srgbClr val="000000"/>
                          </a:solidFill>
                          <a:effectLst/>
                          <a:latin typeface="Arial" panose="020B0604020202020204" pitchFamily="34" charset="0"/>
                          <a:ea typeface="新細明體" panose="02020500000000000000" pitchFamily="18" charset="-120"/>
                        </a:rPr>
                        <a:t>Award is available in Hong Kong Only</a:t>
                      </a:r>
                      <a:endParaRPr kumimoji="0" lang="zh-TW" altLang="en-US" sz="1800" b="0" i="0" u="none" strike="noStrike" cap="none" normalizeH="0" baseline="0" dirty="0" smtClean="0">
                        <a:ln>
                          <a:noFill/>
                        </a:ln>
                        <a:solidFill>
                          <a:srgbClr val="000000"/>
                        </a:solidFill>
                        <a:effectLst/>
                        <a:latin typeface="Arial" panose="020B0604020202020204" pitchFamily="34" charset="0"/>
                        <a:ea typeface="新細明體" panose="02020500000000000000" pitchFamily="18" charset="-120"/>
                      </a:endParaRPr>
                    </a:p>
                    <a:p>
                      <a:endParaRPr lang="zh-TW" altLang="en-US" dirty="0"/>
                    </a:p>
                  </a:txBody>
                  <a:tcPr/>
                </a:tc>
              </a:tr>
            </a:tbl>
          </a:graphicData>
        </a:graphic>
      </p:graphicFrame>
      <p:pic>
        <p:nvPicPr>
          <p:cNvPr id="10" name="Picture 1"/>
          <p:cNvPicPr>
            <a:picLocks noChangeAspect="1" noChangeArrowheads="1"/>
          </p:cNvPicPr>
          <p:nvPr/>
        </p:nvPicPr>
        <p:blipFill>
          <a:blip r:embed="rId2"/>
          <a:srcRect/>
          <a:stretch>
            <a:fillRect/>
          </a:stretch>
        </p:blipFill>
        <p:spPr bwMode="auto">
          <a:xfrm>
            <a:off x="714348" y="2357430"/>
            <a:ext cx="7728040" cy="1843089"/>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Box 7"/>
          <p:cNvSpPr txBox="1">
            <a:spLocks noChangeArrowheads="1"/>
          </p:cNvSpPr>
          <p:nvPr/>
        </p:nvSpPr>
        <p:spPr bwMode="auto">
          <a:xfrm>
            <a:off x="2667000" y="1752600"/>
            <a:ext cx="1841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24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24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eaLnBrk="1" hangingPunct="1"/>
            <a:endParaRPr kumimoji="0" lang="zh-TW" altLang="en-US" sz="1800"/>
          </a:p>
        </p:txBody>
      </p:sp>
      <p:sp>
        <p:nvSpPr>
          <p:cNvPr id="14338" name="Rectangle 9"/>
          <p:cNvSpPr>
            <a:spLocks noChangeArrowheads="1"/>
          </p:cNvSpPr>
          <p:nvPr/>
        </p:nvSpPr>
        <p:spPr bwMode="auto">
          <a:xfrm>
            <a:off x="381000" y="1524000"/>
            <a:ext cx="14478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kumimoji="1" sz="24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24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24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eaLnBrk="1" hangingPunct="1"/>
            <a:endParaRPr kumimoji="0" lang="zh-TW" altLang="en-US" sz="1800"/>
          </a:p>
        </p:txBody>
      </p:sp>
      <p:sp>
        <p:nvSpPr>
          <p:cNvPr id="11" name="Rectangle 10"/>
          <p:cNvSpPr/>
          <p:nvPr/>
        </p:nvSpPr>
        <p:spPr bwMode="auto">
          <a:xfrm>
            <a:off x="457200" y="838200"/>
            <a:ext cx="8229600" cy="5257800"/>
          </a:xfrm>
          <a:prstGeom prst="rect">
            <a:avLst/>
          </a:prstGeom>
          <a:solidFill>
            <a:srgbClr val="FFFFFF">
              <a:alpha val="74902"/>
            </a:srgbClr>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kumimoji="0" lang="zh-TW" altLang="en-US">
              <a:solidFill>
                <a:schemeClr val="tx1"/>
              </a:solidFill>
              <a:ea typeface="新細明體" pitchFamily="18" charset="-120"/>
            </a:endParaRPr>
          </a:p>
        </p:txBody>
      </p:sp>
      <p:sp>
        <p:nvSpPr>
          <p:cNvPr id="17" name="TextBox 16"/>
          <p:cNvSpPr txBox="1"/>
          <p:nvPr/>
        </p:nvSpPr>
        <p:spPr>
          <a:xfrm>
            <a:off x="151003" y="685800"/>
            <a:ext cx="3203194" cy="7694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kumimoji="0" lang="en-US" altLang="zh-TW" sz="4400" b="1" spc="50" dirty="0">
                <a:ln w="12700" cmpd="sng">
                  <a:noFill/>
                  <a:prstDash val="solid"/>
                </a:ln>
                <a:solidFill>
                  <a:schemeClr val="accent6">
                    <a:tint val="1000"/>
                  </a:schemeClr>
                </a:solidFill>
                <a:effectLst>
                  <a:glow rad="53100">
                    <a:schemeClr val="accent6">
                      <a:satMod val="180000"/>
                      <a:alpha val="30000"/>
                    </a:schemeClr>
                  </a:glow>
                </a:effectLst>
              </a:rPr>
              <a:t>The Award</a:t>
            </a:r>
            <a:endParaRPr kumimoji="0" lang="zh-TW" altLang="en-US" sz="4400" b="1" spc="50" dirty="0">
              <a:ln w="12700" cmpd="sng">
                <a:noFill/>
                <a:prstDash val="solid"/>
              </a:ln>
              <a:solidFill>
                <a:schemeClr val="accent6">
                  <a:tint val="1000"/>
                </a:schemeClr>
              </a:solidFill>
              <a:effectLst>
                <a:glow rad="53100">
                  <a:schemeClr val="accent6">
                    <a:satMod val="180000"/>
                    <a:alpha val="30000"/>
                  </a:schemeClr>
                </a:glow>
              </a:effectLst>
            </a:endParaRPr>
          </a:p>
        </p:txBody>
      </p:sp>
      <p:sp>
        <p:nvSpPr>
          <p:cNvPr id="14341" name="Content Placeholder 6"/>
          <p:cNvSpPr>
            <a:spLocks noGrp="1"/>
          </p:cNvSpPr>
          <p:nvPr>
            <p:ph idx="1"/>
          </p:nvPr>
        </p:nvSpPr>
        <p:spPr>
          <a:xfrm>
            <a:off x="457200" y="1905000"/>
            <a:ext cx="8229600" cy="4221163"/>
          </a:xfrm>
        </p:spPr>
        <p:txBody>
          <a:bodyPr/>
          <a:lstStyle/>
          <a:p>
            <a:pPr>
              <a:buFontTx/>
              <a:buNone/>
            </a:pPr>
            <a:r>
              <a:rPr kumimoji="0" lang="en-US" altLang="zh-TW" smtClean="0">
                <a:ea typeface="新細明體" panose="02020500000000000000" pitchFamily="18" charset="-120"/>
              </a:rPr>
              <a:t>	</a:t>
            </a:r>
          </a:p>
          <a:p>
            <a:endParaRPr kumimoji="0" lang="zh-TW" altLang="en-US" smtClean="0">
              <a:ea typeface="新細明體" panose="02020500000000000000" pitchFamily="18" charset="-120"/>
            </a:endParaRPr>
          </a:p>
        </p:txBody>
      </p:sp>
      <p:sp>
        <p:nvSpPr>
          <p:cNvPr id="21" name="TextBox 20"/>
          <p:cNvSpPr txBox="1"/>
          <p:nvPr/>
        </p:nvSpPr>
        <p:spPr>
          <a:xfrm>
            <a:off x="3430588" y="838200"/>
            <a:ext cx="5181600" cy="58477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scene3d>
              <a:camera prst="orthographicFront"/>
              <a:lightRig rig="flat" dir="tl">
                <a:rot lat="0" lon="0" rev="6600000"/>
              </a:lightRig>
            </a:scene3d>
            <a:sp3d extrusionH="25400" contourW="8890">
              <a:bevelT w="0" h="0"/>
              <a:contourClr>
                <a:schemeClr val="accent2">
                  <a:shade val="75000"/>
                </a:schemeClr>
              </a:contourClr>
            </a:sp3d>
          </a:bodyPr>
          <a:lstStyle/>
          <a:p>
            <a:pPr>
              <a:defRPr/>
            </a:pPr>
            <a:r>
              <a:rPr kumimoji="0" lang="en-US" altLang="zh-TW" sz="3200" dirty="0">
                <a:solidFill>
                  <a:schemeClr val="accent2">
                    <a:lumMod val="50000"/>
                  </a:schemeClr>
                </a:solidFill>
              </a:rPr>
              <a:t>Chapter Levels</a:t>
            </a:r>
            <a:endParaRPr kumimoji="0" lang="zh-TW" alt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9" name="資料庫圖表 8"/>
          <p:cNvGraphicFramePr/>
          <p:nvPr/>
        </p:nvGraphicFramePr>
        <p:xfrm>
          <a:off x="1066800" y="2667000"/>
          <a:ext cx="6858000" cy="3276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文字方塊 9"/>
          <p:cNvSpPr txBox="1"/>
          <p:nvPr/>
        </p:nvSpPr>
        <p:spPr>
          <a:xfrm>
            <a:off x="609600" y="2209800"/>
            <a:ext cx="7696200" cy="3385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algn="ctr">
              <a:defRPr/>
            </a:pPr>
            <a:r>
              <a:rPr kumimoji="0" lang="en-GB" altLang="zh-TW" sz="1600" spc="50" dirty="0">
                <a:ln w="12700" cmpd="sng">
                  <a:noFill/>
                  <a:prstDash val="solid"/>
                </a:ln>
                <a:solidFill>
                  <a:schemeClr val="accent6">
                    <a:tint val="1000"/>
                  </a:schemeClr>
                </a:solidFill>
                <a:effectLst>
                  <a:glow rad="53100">
                    <a:schemeClr val="accent6">
                      <a:satMod val="180000"/>
                      <a:alpha val="30000"/>
                    </a:schemeClr>
                  </a:glow>
                </a:effectLst>
              </a:rPr>
              <a:t>For Most Outstanding Chapter President and Best Chapter of the Area ONLY</a:t>
            </a:r>
            <a:endParaRPr kumimoji="0" lang="zh-TW" altLang="en-US" sz="1600" spc="50" dirty="0">
              <a:ln w="12700" cmpd="sng">
                <a:noFill/>
                <a:prstDash val="solid"/>
              </a:ln>
              <a:solidFill>
                <a:schemeClr val="accent6">
                  <a:tint val="1000"/>
                </a:schemeClr>
              </a:solidFill>
              <a:effectLst>
                <a:glow rad="53100">
                  <a:schemeClr val="accent6">
                    <a:satMod val="180000"/>
                    <a:alpha val="30000"/>
                  </a:schemeClr>
                </a:glo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graphicEl>
                                              <a:dgm id="{5B0AC7F8-B9C0-4FFB-9383-D1A0379B8B55}"/>
                                            </p:graphicEl>
                                          </p:spTgt>
                                        </p:tgtEl>
                                        <p:attrNameLst>
                                          <p:attrName>style.visibility</p:attrName>
                                        </p:attrNameLst>
                                      </p:cBhvr>
                                      <p:to>
                                        <p:strVal val="visible"/>
                                      </p:to>
                                    </p:set>
                                    <p:animEffect transition="in" filter="fade">
                                      <p:cBhvr>
                                        <p:cTn id="7" dur="2000"/>
                                        <p:tgtEl>
                                          <p:spTgt spid="9">
                                            <p:graphicEl>
                                              <a:dgm id="{5B0AC7F8-B9C0-4FFB-9383-D1A0379B8B5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graphicEl>
                                              <a:dgm id="{F49DCE5B-CDA5-4E3E-91BB-7175B07DFBE8}"/>
                                            </p:graphicEl>
                                          </p:spTgt>
                                        </p:tgtEl>
                                        <p:attrNameLst>
                                          <p:attrName>style.visibility</p:attrName>
                                        </p:attrNameLst>
                                      </p:cBhvr>
                                      <p:to>
                                        <p:strVal val="visible"/>
                                      </p:to>
                                    </p:set>
                                    <p:animEffect transition="in" filter="fade">
                                      <p:cBhvr>
                                        <p:cTn id="12" dur="2000"/>
                                        <p:tgtEl>
                                          <p:spTgt spid="9">
                                            <p:graphicEl>
                                              <a:dgm id="{F49DCE5B-CDA5-4E3E-91BB-7175B07DFBE8}"/>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graphicEl>
                                              <a:dgm id="{896160F5-15BC-423E-BEAE-2C7F79F1B636}"/>
                                            </p:graphicEl>
                                          </p:spTgt>
                                        </p:tgtEl>
                                        <p:attrNameLst>
                                          <p:attrName>style.visibility</p:attrName>
                                        </p:attrNameLst>
                                      </p:cBhvr>
                                      <p:to>
                                        <p:strVal val="visible"/>
                                      </p:to>
                                    </p:set>
                                    <p:animEffect transition="in" filter="fade">
                                      <p:cBhvr>
                                        <p:cTn id="17" dur="2000"/>
                                        <p:tgtEl>
                                          <p:spTgt spid="9">
                                            <p:graphicEl>
                                              <a:dgm id="{896160F5-15BC-423E-BEAE-2C7F79F1B636}"/>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graphicEl>
                                              <a:dgm id="{2984250C-6F3A-42AD-B23B-051146043B60}"/>
                                            </p:graphicEl>
                                          </p:spTgt>
                                        </p:tgtEl>
                                        <p:attrNameLst>
                                          <p:attrName>style.visibility</p:attrName>
                                        </p:attrNameLst>
                                      </p:cBhvr>
                                      <p:to>
                                        <p:strVal val="visible"/>
                                      </p:to>
                                    </p:set>
                                    <p:animEffect transition="in" filter="fade">
                                      <p:cBhvr>
                                        <p:cTn id="22" dur="2000"/>
                                        <p:tgtEl>
                                          <p:spTgt spid="9">
                                            <p:graphicEl>
                                              <a:dgm id="{2984250C-6F3A-42AD-B23B-051146043B60}"/>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graphicEl>
                                              <a:dgm id="{9240BDB3-C7F4-4A7B-A486-B98EBC1A515C}"/>
                                            </p:graphicEl>
                                          </p:spTgt>
                                        </p:tgtEl>
                                        <p:attrNameLst>
                                          <p:attrName>style.visibility</p:attrName>
                                        </p:attrNameLst>
                                      </p:cBhvr>
                                      <p:to>
                                        <p:strVal val="visible"/>
                                      </p:to>
                                    </p:set>
                                    <p:animEffect transition="in" filter="fade">
                                      <p:cBhvr>
                                        <p:cTn id="27" dur="2000"/>
                                        <p:tgtEl>
                                          <p:spTgt spid="9">
                                            <p:graphicEl>
                                              <a:dgm id="{9240BDB3-C7F4-4A7B-A486-B98EBC1A515C}"/>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graphicEl>
                                              <a:dgm id="{2F3BD2C4-E5AF-4351-A9D7-B803BE5A0F52}"/>
                                            </p:graphicEl>
                                          </p:spTgt>
                                        </p:tgtEl>
                                        <p:attrNameLst>
                                          <p:attrName>style.visibility</p:attrName>
                                        </p:attrNameLst>
                                      </p:cBhvr>
                                      <p:to>
                                        <p:strVal val="visible"/>
                                      </p:to>
                                    </p:set>
                                    <p:animEffect transition="in" filter="fade">
                                      <p:cBhvr>
                                        <p:cTn id="32" dur="2000"/>
                                        <p:tgtEl>
                                          <p:spTgt spid="9">
                                            <p:graphicEl>
                                              <a:dgm id="{2F3BD2C4-E5AF-4351-A9D7-B803BE5A0F5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Box 7"/>
          <p:cNvSpPr txBox="1">
            <a:spLocks noChangeArrowheads="1"/>
          </p:cNvSpPr>
          <p:nvPr/>
        </p:nvSpPr>
        <p:spPr bwMode="auto">
          <a:xfrm>
            <a:off x="2667000" y="1752600"/>
            <a:ext cx="1841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24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24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eaLnBrk="1" hangingPunct="1"/>
            <a:endParaRPr kumimoji="0" lang="zh-TW" altLang="en-US" sz="1800"/>
          </a:p>
        </p:txBody>
      </p:sp>
      <p:sp>
        <p:nvSpPr>
          <p:cNvPr id="15362" name="Rectangle 9"/>
          <p:cNvSpPr>
            <a:spLocks noChangeArrowheads="1"/>
          </p:cNvSpPr>
          <p:nvPr/>
        </p:nvSpPr>
        <p:spPr bwMode="auto">
          <a:xfrm>
            <a:off x="381000" y="1524000"/>
            <a:ext cx="14478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kumimoji="1" sz="24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24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24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eaLnBrk="1" hangingPunct="1"/>
            <a:endParaRPr kumimoji="0" lang="zh-TW" altLang="en-US" sz="1800"/>
          </a:p>
        </p:txBody>
      </p:sp>
      <p:sp>
        <p:nvSpPr>
          <p:cNvPr id="11" name="Rectangle 10"/>
          <p:cNvSpPr/>
          <p:nvPr/>
        </p:nvSpPr>
        <p:spPr bwMode="auto">
          <a:xfrm>
            <a:off x="457200" y="838200"/>
            <a:ext cx="8229600" cy="5257800"/>
          </a:xfrm>
          <a:prstGeom prst="rect">
            <a:avLst/>
          </a:prstGeom>
          <a:solidFill>
            <a:srgbClr val="FFFFFF">
              <a:alpha val="74902"/>
            </a:srgbClr>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kumimoji="0" lang="zh-TW" altLang="en-US">
              <a:solidFill>
                <a:schemeClr val="tx1"/>
              </a:solidFill>
              <a:ea typeface="新細明體" pitchFamily="18" charset="-120"/>
            </a:endParaRPr>
          </a:p>
        </p:txBody>
      </p:sp>
      <p:sp>
        <p:nvSpPr>
          <p:cNvPr id="17" name="TextBox 16"/>
          <p:cNvSpPr txBox="1"/>
          <p:nvPr/>
        </p:nvSpPr>
        <p:spPr>
          <a:xfrm>
            <a:off x="151003" y="685800"/>
            <a:ext cx="3203194" cy="7694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kumimoji="0" lang="en-US" altLang="zh-TW" sz="4400" b="1" spc="50" dirty="0">
                <a:ln w="12700" cmpd="sng">
                  <a:noFill/>
                  <a:prstDash val="solid"/>
                </a:ln>
                <a:solidFill>
                  <a:schemeClr val="accent6">
                    <a:tint val="1000"/>
                  </a:schemeClr>
                </a:solidFill>
                <a:effectLst>
                  <a:glow rad="53100">
                    <a:schemeClr val="accent6">
                      <a:satMod val="180000"/>
                      <a:alpha val="30000"/>
                    </a:schemeClr>
                  </a:glow>
                </a:effectLst>
              </a:rPr>
              <a:t>The Award</a:t>
            </a:r>
            <a:endParaRPr kumimoji="0" lang="zh-TW" altLang="en-US" sz="4400" b="1" spc="50" dirty="0">
              <a:ln w="12700" cmpd="sng">
                <a:noFill/>
                <a:prstDash val="solid"/>
              </a:ln>
              <a:solidFill>
                <a:schemeClr val="accent6">
                  <a:tint val="1000"/>
                </a:schemeClr>
              </a:solidFill>
              <a:effectLst>
                <a:glow rad="53100">
                  <a:schemeClr val="accent6">
                    <a:satMod val="180000"/>
                    <a:alpha val="30000"/>
                  </a:schemeClr>
                </a:glow>
              </a:effectLst>
            </a:endParaRPr>
          </a:p>
        </p:txBody>
      </p:sp>
      <p:sp>
        <p:nvSpPr>
          <p:cNvPr id="15365" name="Content Placeholder 6"/>
          <p:cNvSpPr>
            <a:spLocks noGrp="1"/>
          </p:cNvSpPr>
          <p:nvPr>
            <p:ph idx="1"/>
          </p:nvPr>
        </p:nvSpPr>
        <p:spPr>
          <a:xfrm>
            <a:off x="457200" y="1905000"/>
            <a:ext cx="8229600" cy="4221163"/>
          </a:xfrm>
        </p:spPr>
        <p:txBody>
          <a:bodyPr/>
          <a:lstStyle/>
          <a:p>
            <a:pPr eaLnBrk="1" hangingPunct="1">
              <a:buFontTx/>
              <a:buNone/>
            </a:pPr>
            <a:r>
              <a:rPr kumimoji="0" lang="en-US" altLang="zh-TW" b="1" smtClean="0">
                <a:solidFill>
                  <a:srgbClr val="222268"/>
                </a:solidFill>
                <a:ea typeface="新細明體" panose="02020500000000000000" pitchFamily="18" charset="-120"/>
              </a:rPr>
              <a:t>Group I		: </a:t>
            </a:r>
            <a:r>
              <a:rPr kumimoji="0" lang="en-US" altLang="zh-TW" smtClean="0">
                <a:solidFill>
                  <a:srgbClr val="3C8C93"/>
                </a:solidFill>
                <a:ea typeface="新細明體" panose="02020500000000000000" pitchFamily="18" charset="-120"/>
              </a:rPr>
              <a:t>Individuals</a:t>
            </a:r>
            <a:br>
              <a:rPr kumimoji="0" lang="en-US" altLang="zh-TW" smtClean="0">
                <a:solidFill>
                  <a:srgbClr val="3C8C93"/>
                </a:solidFill>
                <a:ea typeface="新細明體" panose="02020500000000000000" pitchFamily="18" charset="-120"/>
              </a:rPr>
            </a:br>
            <a:endParaRPr kumimoji="0" lang="en-US" altLang="zh-TW" smtClean="0">
              <a:solidFill>
                <a:srgbClr val="3C8C93"/>
              </a:solidFill>
              <a:ea typeface="新細明體" panose="02020500000000000000" pitchFamily="18" charset="-120"/>
            </a:endParaRPr>
          </a:p>
          <a:p>
            <a:pPr eaLnBrk="1" hangingPunct="1">
              <a:buFontTx/>
              <a:buNone/>
            </a:pPr>
            <a:r>
              <a:rPr kumimoji="0" lang="en-US" altLang="zh-TW" b="1" smtClean="0">
                <a:solidFill>
                  <a:srgbClr val="222268"/>
                </a:solidFill>
                <a:ea typeface="新細明體" panose="02020500000000000000" pitchFamily="18" charset="-120"/>
              </a:rPr>
              <a:t>Group II		: </a:t>
            </a:r>
            <a:r>
              <a:rPr kumimoji="0" lang="en-US" altLang="zh-TW" smtClean="0">
                <a:solidFill>
                  <a:srgbClr val="3C8C93"/>
                </a:solidFill>
                <a:ea typeface="新細明體" panose="02020500000000000000" pitchFamily="18" charset="-120"/>
              </a:rPr>
              <a:t>Individuals - NOM</a:t>
            </a:r>
            <a:br>
              <a:rPr kumimoji="0" lang="en-US" altLang="zh-TW" smtClean="0">
                <a:solidFill>
                  <a:srgbClr val="3C8C93"/>
                </a:solidFill>
                <a:ea typeface="新細明體" panose="02020500000000000000" pitchFamily="18" charset="-120"/>
              </a:rPr>
            </a:br>
            <a:r>
              <a:rPr kumimoji="0" lang="en-US" altLang="zh-TW" smtClean="0">
                <a:solidFill>
                  <a:srgbClr val="3C8C93"/>
                </a:solidFill>
                <a:ea typeface="新細明體" panose="02020500000000000000" pitchFamily="18" charset="-120"/>
              </a:rPr>
              <a:t>			</a:t>
            </a:r>
          </a:p>
          <a:p>
            <a:pPr eaLnBrk="1" hangingPunct="1">
              <a:buFontTx/>
              <a:buNone/>
            </a:pPr>
            <a:r>
              <a:rPr kumimoji="0" lang="en-US" altLang="zh-TW" b="1" smtClean="0">
                <a:solidFill>
                  <a:srgbClr val="222268"/>
                </a:solidFill>
                <a:ea typeface="新細明體" panose="02020500000000000000" pitchFamily="18" charset="-120"/>
              </a:rPr>
              <a:t>Group III A	: </a:t>
            </a:r>
            <a:r>
              <a:rPr kumimoji="0" lang="en-US" altLang="zh-TW" smtClean="0">
                <a:solidFill>
                  <a:srgbClr val="3C8C93"/>
                </a:solidFill>
                <a:ea typeface="新細明體" panose="02020500000000000000" pitchFamily="18" charset="-120"/>
              </a:rPr>
              <a:t>LOMs</a:t>
            </a:r>
            <a:r>
              <a:rPr kumimoji="0" lang="en-US" altLang="zh-TW" smtClean="0">
                <a:ea typeface="新細明體" panose="02020500000000000000" pitchFamily="18" charset="-120"/>
              </a:rPr>
              <a:t/>
            </a:r>
            <a:br>
              <a:rPr kumimoji="0" lang="en-US" altLang="zh-TW" smtClean="0">
                <a:ea typeface="新細明體" panose="02020500000000000000" pitchFamily="18" charset="-120"/>
              </a:rPr>
            </a:br>
            <a:endParaRPr kumimoji="0" lang="en-US" altLang="zh-TW" smtClean="0">
              <a:ea typeface="新細明體" panose="02020500000000000000" pitchFamily="18" charset="-120"/>
            </a:endParaRPr>
          </a:p>
          <a:p>
            <a:pPr eaLnBrk="1" hangingPunct="1">
              <a:buFontTx/>
              <a:buNone/>
            </a:pPr>
            <a:r>
              <a:rPr kumimoji="0" lang="en-US" altLang="zh-TW" b="1" smtClean="0">
                <a:solidFill>
                  <a:srgbClr val="222268"/>
                </a:solidFill>
                <a:ea typeface="新細明體" panose="02020500000000000000" pitchFamily="18" charset="-120"/>
              </a:rPr>
              <a:t>Group III B	: </a:t>
            </a:r>
            <a:r>
              <a:rPr kumimoji="0" lang="en-US" altLang="zh-TW" smtClean="0">
                <a:solidFill>
                  <a:srgbClr val="3C8C93"/>
                </a:solidFill>
                <a:ea typeface="新細明體" panose="02020500000000000000" pitchFamily="18" charset="-120"/>
              </a:rPr>
              <a:t>LOMs - Special Awards</a:t>
            </a:r>
          </a:p>
          <a:p>
            <a:pPr>
              <a:buFontTx/>
              <a:buNone/>
            </a:pPr>
            <a:r>
              <a:rPr kumimoji="0" lang="en-US" altLang="zh-TW" smtClean="0">
                <a:ea typeface="新細明體" panose="02020500000000000000" pitchFamily="18" charset="-120"/>
              </a:rPr>
              <a:t>	</a:t>
            </a:r>
          </a:p>
          <a:p>
            <a:endParaRPr kumimoji="0" lang="zh-TW" altLang="en-US" smtClean="0">
              <a:ea typeface="新細明體" panose="02020500000000000000" pitchFamily="18" charset="-120"/>
            </a:endParaRPr>
          </a:p>
        </p:txBody>
      </p:sp>
      <p:sp>
        <p:nvSpPr>
          <p:cNvPr id="21" name="TextBox 20"/>
          <p:cNvSpPr txBox="1"/>
          <p:nvPr/>
        </p:nvSpPr>
        <p:spPr>
          <a:xfrm>
            <a:off x="3430588" y="838200"/>
            <a:ext cx="5181600" cy="70788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scene3d>
              <a:camera prst="orthographicFront"/>
              <a:lightRig rig="flat" dir="tl">
                <a:rot lat="0" lon="0" rev="6600000"/>
              </a:lightRig>
            </a:scene3d>
            <a:sp3d extrusionH="25400" contourW="8890">
              <a:bevelT w="0" h="0"/>
              <a:contourClr>
                <a:schemeClr val="accent2">
                  <a:shade val="75000"/>
                </a:schemeClr>
              </a:contourClr>
            </a:sp3d>
          </a:bodyPr>
          <a:lstStyle/>
          <a:p>
            <a:pPr algn="ctr">
              <a:defRPr/>
            </a:pPr>
            <a:r>
              <a:rPr kumimoji="0" lang="en-US" altLang="zh-TW"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Award Categories</a:t>
            </a:r>
            <a:endParaRPr kumimoji="0" lang="zh-TW" alt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7"/>
          <p:cNvSpPr txBox="1">
            <a:spLocks noChangeArrowheads="1"/>
          </p:cNvSpPr>
          <p:nvPr/>
        </p:nvSpPr>
        <p:spPr bwMode="auto">
          <a:xfrm>
            <a:off x="2667000" y="1752600"/>
            <a:ext cx="1841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24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24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eaLnBrk="1" hangingPunct="1"/>
            <a:endParaRPr kumimoji="0" lang="zh-TW" altLang="en-US" sz="1800"/>
          </a:p>
        </p:txBody>
      </p:sp>
      <p:sp>
        <p:nvSpPr>
          <p:cNvPr id="16386" name="Rectangle 9"/>
          <p:cNvSpPr>
            <a:spLocks noChangeArrowheads="1"/>
          </p:cNvSpPr>
          <p:nvPr/>
        </p:nvSpPr>
        <p:spPr bwMode="auto">
          <a:xfrm>
            <a:off x="381000" y="1524000"/>
            <a:ext cx="14478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kumimoji="1" sz="24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24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24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eaLnBrk="1" hangingPunct="1"/>
            <a:endParaRPr kumimoji="0" lang="zh-TW" altLang="en-US" sz="1800"/>
          </a:p>
        </p:txBody>
      </p:sp>
      <p:sp>
        <p:nvSpPr>
          <p:cNvPr id="11" name="Rectangle 10"/>
          <p:cNvSpPr/>
          <p:nvPr/>
        </p:nvSpPr>
        <p:spPr bwMode="auto">
          <a:xfrm>
            <a:off x="381000" y="838200"/>
            <a:ext cx="8229600" cy="5257800"/>
          </a:xfrm>
          <a:prstGeom prst="rect">
            <a:avLst/>
          </a:prstGeom>
          <a:solidFill>
            <a:srgbClr val="FFFFFF">
              <a:alpha val="74902"/>
            </a:srgbClr>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kumimoji="0" lang="zh-TW" altLang="en-US">
              <a:solidFill>
                <a:schemeClr val="tx1"/>
              </a:solidFill>
              <a:ea typeface="新細明體" pitchFamily="18" charset="-120"/>
            </a:endParaRPr>
          </a:p>
        </p:txBody>
      </p:sp>
      <p:sp>
        <p:nvSpPr>
          <p:cNvPr id="17" name="TextBox 16"/>
          <p:cNvSpPr txBox="1"/>
          <p:nvPr/>
        </p:nvSpPr>
        <p:spPr>
          <a:xfrm>
            <a:off x="151003" y="685800"/>
            <a:ext cx="3203194" cy="769441"/>
          </a:xfrm>
          <a:prstGeom prst="rect">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kumimoji="0" lang="en-US" altLang="zh-TW" sz="4400" b="1" spc="50" dirty="0">
                <a:ln w="12700" cmpd="sng">
                  <a:noFill/>
                  <a:prstDash val="solid"/>
                </a:ln>
                <a:solidFill>
                  <a:schemeClr val="accent6">
                    <a:tint val="1000"/>
                  </a:schemeClr>
                </a:solidFill>
                <a:effectLst>
                  <a:glow rad="53100">
                    <a:schemeClr val="accent6">
                      <a:satMod val="180000"/>
                      <a:alpha val="30000"/>
                    </a:schemeClr>
                  </a:glow>
                </a:effectLst>
              </a:rPr>
              <a:t>The</a:t>
            </a:r>
            <a:r>
              <a:rPr kumimoji="0" lang="en-US" altLang="zh-TW" sz="4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kumimoji="0" lang="en-US" altLang="zh-TW" sz="4400" b="1" spc="50" dirty="0">
                <a:ln w="12700" cmpd="sng">
                  <a:noFill/>
                  <a:prstDash val="solid"/>
                </a:ln>
                <a:solidFill>
                  <a:schemeClr val="accent6">
                    <a:tint val="1000"/>
                  </a:schemeClr>
                </a:solidFill>
                <a:effectLst>
                  <a:glow rad="53100">
                    <a:schemeClr val="accent6">
                      <a:satMod val="180000"/>
                      <a:alpha val="30000"/>
                    </a:schemeClr>
                  </a:glow>
                </a:effectLst>
              </a:rPr>
              <a:t>Award</a:t>
            </a:r>
            <a:endParaRPr kumimoji="0" lang="zh-TW" altLang="en-US" sz="4400" b="1" spc="50" dirty="0">
              <a:ln w="12700" cmpd="sng">
                <a:noFill/>
                <a:prstDash val="solid"/>
              </a:ln>
              <a:solidFill>
                <a:schemeClr val="accent6">
                  <a:tint val="1000"/>
                </a:schemeClr>
              </a:solidFill>
              <a:effectLst>
                <a:glow rad="53100">
                  <a:schemeClr val="accent6">
                    <a:satMod val="180000"/>
                    <a:alpha val="30000"/>
                  </a:schemeClr>
                </a:glow>
              </a:effectLst>
            </a:endParaRPr>
          </a:p>
        </p:txBody>
      </p:sp>
      <p:sp>
        <p:nvSpPr>
          <p:cNvPr id="21" name="TextBox 20"/>
          <p:cNvSpPr txBox="1"/>
          <p:nvPr/>
        </p:nvSpPr>
        <p:spPr>
          <a:xfrm>
            <a:off x="3430588" y="838200"/>
            <a:ext cx="5181600" cy="70788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scene3d>
              <a:camera prst="orthographicFront"/>
              <a:lightRig rig="flat" dir="tl">
                <a:rot lat="0" lon="0" rev="6600000"/>
              </a:lightRig>
            </a:scene3d>
            <a:sp3d extrusionH="25400" contourW="8890">
              <a:bevelT w="0" h="0"/>
              <a:contourClr>
                <a:schemeClr val="accent2">
                  <a:shade val="75000"/>
                </a:schemeClr>
              </a:contourClr>
            </a:sp3d>
          </a:bodyPr>
          <a:lstStyle/>
          <a:p>
            <a:pPr>
              <a:defRPr/>
            </a:pPr>
            <a:r>
              <a:rPr kumimoji="0" lang="en-US" altLang="zh-TW"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Group I</a:t>
            </a:r>
            <a:endParaRPr kumimoji="0" lang="zh-TW" alt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16390" name="Object 164"/>
          <p:cNvGraphicFramePr>
            <a:graphicFrameLocks noChangeAspect="1"/>
          </p:cNvGraphicFramePr>
          <p:nvPr/>
        </p:nvGraphicFramePr>
        <p:xfrm>
          <a:off x="533399" y="1905000"/>
          <a:ext cx="8024899" cy="3309950"/>
        </p:xfrm>
        <a:graphic>
          <a:graphicData uri="http://schemas.openxmlformats.org/presentationml/2006/ole">
            <p:oleObj spid="_x0000_s16391" name="Worksheet" r:id="rId3" imgW="6524741" imgH="1533493" progId="Excel.Sheet.8">
              <p:embed/>
            </p:oleObj>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7"/>
          <p:cNvSpPr txBox="1">
            <a:spLocks noChangeArrowheads="1"/>
          </p:cNvSpPr>
          <p:nvPr/>
        </p:nvSpPr>
        <p:spPr bwMode="auto">
          <a:xfrm>
            <a:off x="2667000" y="1752600"/>
            <a:ext cx="1841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24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24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eaLnBrk="1" hangingPunct="1"/>
            <a:endParaRPr kumimoji="0" lang="zh-TW" altLang="en-US" sz="1800"/>
          </a:p>
        </p:txBody>
      </p:sp>
      <p:sp>
        <p:nvSpPr>
          <p:cNvPr id="17410" name="Rectangle 9"/>
          <p:cNvSpPr>
            <a:spLocks noChangeArrowheads="1"/>
          </p:cNvSpPr>
          <p:nvPr/>
        </p:nvSpPr>
        <p:spPr bwMode="auto">
          <a:xfrm>
            <a:off x="381000" y="1524000"/>
            <a:ext cx="14478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kumimoji="1" sz="24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24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24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eaLnBrk="1" hangingPunct="1"/>
            <a:endParaRPr kumimoji="0" lang="zh-TW" altLang="en-US" sz="1800"/>
          </a:p>
        </p:txBody>
      </p:sp>
      <p:sp>
        <p:nvSpPr>
          <p:cNvPr id="11" name="Rectangle 10"/>
          <p:cNvSpPr/>
          <p:nvPr/>
        </p:nvSpPr>
        <p:spPr bwMode="auto">
          <a:xfrm>
            <a:off x="381000" y="838200"/>
            <a:ext cx="8229600" cy="5257800"/>
          </a:xfrm>
          <a:prstGeom prst="rect">
            <a:avLst/>
          </a:prstGeom>
          <a:solidFill>
            <a:srgbClr val="FFFFFF">
              <a:alpha val="74902"/>
            </a:srgbClr>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kumimoji="0" lang="zh-TW" altLang="en-US">
              <a:solidFill>
                <a:schemeClr val="tx1"/>
              </a:solidFill>
              <a:ea typeface="新細明體" pitchFamily="18" charset="-120"/>
            </a:endParaRPr>
          </a:p>
        </p:txBody>
      </p:sp>
      <p:sp>
        <p:nvSpPr>
          <p:cNvPr id="17" name="TextBox 16"/>
          <p:cNvSpPr txBox="1"/>
          <p:nvPr/>
        </p:nvSpPr>
        <p:spPr>
          <a:xfrm>
            <a:off x="151003" y="685800"/>
            <a:ext cx="3203194" cy="7694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kumimoji="0" lang="en-US" altLang="zh-TW" sz="4400" b="1" spc="50" dirty="0">
                <a:ln w="12700" cmpd="sng">
                  <a:noFill/>
                  <a:prstDash val="solid"/>
                </a:ln>
                <a:solidFill>
                  <a:schemeClr val="accent6">
                    <a:tint val="1000"/>
                  </a:schemeClr>
                </a:solidFill>
                <a:effectLst>
                  <a:glow rad="53100">
                    <a:schemeClr val="accent6">
                      <a:satMod val="180000"/>
                      <a:alpha val="30000"/>
                    </a:schemeClr>
                  </a:glow>
                </a:effectLst>
              </a:rPr>
              <a:t>The Award</a:t>
            </a:r>
            <a:endParaRPr kumimoji="0" lang="zh-TW" altLang="en-US" sz="4400" b="1" spc="50" dirty="0">
              <a:ln w="12700" cmpd="sng">
                <a:noFill/>
                <a:prstDash val="solid"/>
              </a:ln>
              <a:solidFill>
                <a:schemeClr val="accent6">
                  <a:tint val="1000"/>
                </a:schemeClr>
              </a:solidFill>
              <a:effectLst>
                <a:glow rad="53100">
                  <a:schemeClr val="accent6">
                    <a:satMod val="180000"/>
                    <a:alpha val="30000"/>
                  </a:schemeClr>
                </a:glow>
              </a:effectLst>
            </a:endParaRPr>
          </a:p>
        </p:txBody>
      </p:sp>
      <p:sp>
        <p:nvSpPr>
          <p:cNvPr id="21" name="TextBox 20"/>
          <p:cNvSpPr txBox="1"/>
          <p:nvPr/>
        </p:nvSpPr>
        <p:spPr>
          <a:xfrm>
            <a:off x="3430588" y="838200"/>
            <a:ext cx="5181600" cy="70788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scene3d>
              <a:camera prst="orthographicFront"/>
              <a:lightRig rig="flat" dir="tl">
                <a:rot lat="0" lon="0" rev="6600000"/>
              </a:lightRig>
            </a:scene3d>
            <a:sp3d extrusionH="25400" contourW="8890">
              <a:bevelT w="0" h="0"/>
              <a:contourClr>
                <a:schemeClr val="accent2">
                  <a:shade val="75000"/>
                </a:schemeClr>
              </a:contourClr>
            </a:sp3d>
          </a:bodyPr>
          <a:lstStyle/>
          <a:p>
            <a:pPr>
              <a:defRPr/>
            </a:pPr>
            <a:r>
              <a:rPr kumimoji="0" lang="en-US" altLang="zh-TW"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Group II</a:t>
            </a:r>
            <a:endParaRPr kumimoji="0" lang="zh-TW" alt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17414" name="Object 85"/>
          <p:cNvGraphicFramePr>
            <a:graphicFrameLocks noChangeAspect="1"/>
          </p:cNvGraphicFramePr>
          <p:nvPr/>
        </p:nvGraphicFramePr>
        <p:xfrm>
          <a:off x="762000" y="2590800"/>
          <a:ext cx="7621588" cy="1524000"/>
        </p:xfrm>
        <a:graphic>
          <a:graphicData uri="http://schemas.openxmlformats.org/presentationml/2006/ole">
            <p:oleObj spid="_x0000_s17415" name="Worksheet" r:id="rId3" imgW="6115160" imgH="1095302" progId="Excel.Sheet.8">
              <p:embed/>
            </p:oleObj>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Box 7"/>
          <p:cNvSpPr txBox="1">
            <a:spLocks noChangeArrowheads="1"/>
          </p:cNvSpPr>
          <p:nvPr/>
        </p:nvSpPr>
        <p:spPr bwMode="auto">
          <a:xfrm>
            <a:off x="2667000" y="1371600"/>
            <a:ext cx="1841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24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24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eaLnBrk="1" hangingPunct="1"/>
            <a:endParaRPr kumimoji="0" lang="zh-TW" altLang="en-US" sz="1800"/>
          </a:p>
        </p:txBody>
      </p:sp>
      <p:sp>
        <p:nvSpPr>
          <p:cNvPr id="18434" name="Rectangle 9"/>
          <p:cNvSpPr>
            <a:spLocks noChangeArrowheads="1"/>
          </p:cNvSpPr>
          <p:nvPr/>
        </p:nvSpPr>
        <p:spPr bwMode="auto">
          <a:xfrm>
            <a:off x="381000" y="1143000"/>
            <a:ext cx="14478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kumimoji="1" sz="24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24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24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eaLnBrk="1" hangingPunct="1"/>
            <a:endParaRPr kumimoji="0" lang="zh-TW" altLang="en-US" sz="1800"/>
          </a:p>
        </p:txBody>
      </p:sp>
      <p:sp>
        <p:nvSpPr>
          <p:cNvPr id="11" name="Rectangle 10"/>
          <p:cNvSpPr/>
          <p:nvPr/>
        </p:nvSpPr>
        <p:spPr bwMode="auto">
          <a:xfrm>
            <a:off x="457200" y="457200"/>
            <a:ext cx="8229600" cy="5791200"/>
          </a:xfrm>
          <a:prstGeom prst="rect">
            <a:avLst/>
          </a:prstGeom>
          <a:solidFill>
            <a:srgbClr val="FFFFFF">
              <a:alpha val="74902"/>
            </a:srgbClr>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kumimoji="0" lang="zh-TW" altLang="en-US">
              <a:solidFill>
                <a:schemeClr val="tx1"/>
              </a:solidFill>
              <a:ea typeface="新細明體" pitchFamily="18" charset="-120"/>
            </a:endParaRPr>
          </a:p>
        </p:txBody>
      </p:sp>
      <p:sp>
        <p:nvSpPr>
          <p:cNvPr id="17" name="TextBox 16"/>
          <p:cNvSpPr txBox="1"/>
          <p:nvPr/>
        </p:nvSpPr>
        <p:spPr>
          <a:xfrm>
            <a:off x="151003" y="304800"/>
            <a:ext cx="3203194" cy="7694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kumimoji="0" lang="en-US" altLang="zh-TW" sz="4400" b="1" spc="50" dirty="0">
                <a:ln w="12700" cmpd="sng">
                  <a:noFill/>
                  <a:prstDash val="solid"/>
                </a:ln>
                <a:solidFill>
                  <a:schemeClr val="accent6">
                    <a:tint val="1000"/>
                  </a:schemeClr>
                </a:solidFill>
                <a:effectLst>
                  <a:glow rad="53100">
                    <a:schemeClr val="accent6">
                      <a:satMod val="180000"/>
                      <a:alpha val="30000"/>
                    </a:schemeClr>
                  </a:glow>
                </a:effectLst>
              </a:rPr>
              <a:t>The Award</a:t>
            </a:r>
            <a:endParaRPr kumimoji="0" lang="zh-TW" altLang="en-US" sz="4400" b="1" spc="50" dirty="0">
              <a:ln w="12700" cmpd="sng">
                <a:noFill/>
                <a:prstDash val="solid"/>
              </a:ln>
              <a:solidFill>
                <a:schemeClr val="accent6">
                  <a:tint val="1000"/>
                </a:schemeClr>
              </a:solidFill>
              <a:effectLst>
                <a:glow rad="53100">
                  <a:schemeClr val="accent6">
                    <a:satMod val="180000"/>
                    <a:alpha val="30000"/>
                  </a:schemeClr>
                </a:glow>
              </a:effectLst>
            </a:endParaRPr>
          </a:p>
        </p:txBody>
      </p:sp>
      <p:sp>
        <p:nvSpPr>
          <p:cNvPr id="21" name="TextBox 20"/>
          <p:cNvSpPr txBox="1"/>
          <p:nvPr/>
        </p:nvSpPr>
        <p:spPr>
          <a:xfrm>
            <a:off x="3430588" y="457200"/>
            <a:ext cx="5181600" cy="70788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scene3d>
              <a:camera prst="orthographicFront"/>
              <a:lightRig rig="flat" dir="tl">
                <a:rot lat="0" lon="0" rev="6600000"/>
              </a:lightRig>
            </a:scene3d>
            <a:sp3d extrusionH="25400" contourW="8890">
              <a:bevelT w="0" h="0"/>
              <a:contourClr>
                <a:schemeClr val="accent2">
                  <a:shade val="75000"/>
                </a:schemeClr>
              </a:contourClr>
            </a:sp3d>
          </a:bodyPr>
          <a:lstStyle/>
          <a:p>
            <a:pPr>
              <a:defRPr/>
            </a:pPr>
            <a:r>
              <a:rPr kumimoji="0" lang="en-US" altLang="zh-TW"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Group III A</a:t>
            </a:r>
            <a:endParaRPr kumimoji="0" lang="zh-TW" alt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18438" name="Object 365"/>
          <p:cNvGraphicFramePr>
            <a:graphicFrameLocks noChangeAspect="1"/>
          </p:cNvGraphicFramePr>
          <p:nvPr/>
        </p:nvGraphicFramePr>
        <p:xfrm>
          <a:off x="838201" y="1219201"/>
          <a:ext cx="6805633" cy="4969741"/>
        </p:xfrm>
        <a:graphic>
          <a:graphicData uri="http://schemas.openxmlformats.org/presentationml/2006/ole">
            <p:oleObj spid="_x0000_s18440" name="Worksheet" r:id="rId3" imgW="5810282" imgH="3638435" progId="Excel.Sheet.8">
              <p:embed/>
            </p:oleObj>
          </a:graphicData>
        </a:graphic>
      </p:graphicFrame>
      <p:sp>
        <p:nvSpPr>
          <p:cNvPr id="18439" name="Right Arrow 15"/>
          <p:cNvSpPr>
            <a:spLocks noChangeArrowheads="1"/>
          </p:cNvSpPr>
          <p:nvPr/>
        </p:nvSpPr>
        <p:spPr bwMode="auto">
          <a:xfrm>
            <a:off x="990600" y="3733800"/>
            <a:ext cx="533400" cy="990600"/>
          </a:xfrm>
          <a:prstGeom prst="rightArrow">
            <a:avLst>
              <a:gd name="adj1" fmla="val 50000"/>
              <a:gd name="adj2" fmla="val 50000"/>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kumimoji="1" sz="24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24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24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eaLnBrk="1" hangingPunct="1"/>
            <a:endParaRPr kumimoji="0" lang="zh-TW" altLang="en-US" sz="180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3">
      <a:dk1>
        <a:srgbClr val="000000"/>
      </a:dk1>
      <a:lt1>
        <a:srgbClr val="FFFFFF"/>
      </a:lt1>
      <a:dk2>
        <a:srgbClr val="0097D7"/>
      </a:dk2>
      <a:lt2>
        <a:srgbClr val="3A67B1"/>
      </a:lt2>
      <a:accent1>
        <a:srgbClr val="9E1B34"/>
      </a:accent1>
      <a:accent2>
        <a:srgbClr val="F37121"/>
      </a:accent2>
      <a:accent3>
        <a:srgbClr val="FFFFFF"/>
      </a:accent3>
      <a:accent4>
        <a:srgbClr val="000000"/>
      </a:accent4>
      <a:accent5>
        <a:srgbClr val="CCABAE"/>
      </a:accent5>
      <a:accent6>
        <a:srgbClr val="DC661D"/>
      </a:accent6>
      <a:hlink>
        <a:srgbClr val="916CAF"/>
      </a:hlink>
      <a:folHlink>
        <a:srgbClr val="7DC24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97D7"/>
        </a:dk2>
        <a:lt2>
          <a:srgbClr val="3A67B1"/>
        </a:lt2>
        <a:accent1>
          <a:srgbClr val="0097D7"/>
        </a:accent1>
        <a:accent2>
          <a:srgbClr val="F37121"/>
        </a:accent2>
        <a:accent3>
          <a:srgbClr val="FFFFFF"/>
        </a:accent3>
        <a:accent4>
          <a:srgbClr val="000000"/>
        </a:accent4>
        <a:accent5>
          <a:srgbClr val="AAC9E8"/>
        </a:accent5>
        <a:accent6>
          <a:srgbClr val="DC661D"/>
        </a:accent6>
        <a:hlink>
          <a:srgbClr val="916CAF"/>
        </a:hlink>
        <a:folHlink>
          <a:srgbClr val="7DC24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97D7"/>
        </a:dk2>
        <a:lt2>
          <a:srgbClr val="3A67B1"/>
        </a:lt2>
        <a:accent1>
          <a:srgbClr val="9E1B34"/>
        </a:accent1>
        <a:accent2>
          <a:srgbClr val="F37121"/>
        </a:accent2>
        <a:accent3>
          <a:srgbClr val="FFFFFF"/>
        </a:accent3>
        <a:accent4>
          <a:srgbClr val="000000"/>
        </a:accent4>
        <a:accent5>
          <a:srgbClr val="CCABAE"/>
        </a:accent5>
        <a:accent6>
          <a:srgbClr val="DC661D"/>
        </a:accent6>
        <a:hlink>
          <a:srgbClr val="916CAF"/>
        </a:hlink>
        <a:folHlink>
          <a:srgbClr val="7DC24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2">
      <a:dk1>
        <a:srgbClr val="000000"/>
      </a:dk1>
      <a:lt1>
        <a:srgbClr val="FFFFFF"/>
      </a:lt1>
      <a:dk2>
        <a:srgbClr val="0097D7"/>
      </a:dk2>
      <a:lt2>
        <a:srgbClr val="3A67B1"/>
      </a:lt2>
      <a:accent1>
        <a:srgbClr val="0097D7"/>
      </a:accent1>
      <a:accent2>
        <a:srgbClr val="F37121"/>
      </a:accent2>
      <a:accent3>
        <a:srgbClr val="FFFFFF"/>
      </a:accent3>
      <a:accent4>
        <a:srgbClr val="000000"/>
      </a:accent4>
      <a:accent5>
        <a:srgbClr val="AAC9E8"/>
      </a:accent5>
      <a:accent6>
        <a:srgbClr val="DC661D"/>
      </a:accent6>
      <a:hlink>
        <a:srgbClr val="916CAF"/>
      </a:hlink>
      <a:folHlink>
        <a:srgbClr val="7DC242"/>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spAutoFit/>
      </a:bodyPr>
      <a:lstStyle>
        <a:defPPr algn="ctr">
          <a:defRPr sz="4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97D7"/>
        </a:dk2>
        <a:lt2>
          <a:srgbClr val="3A67B1"/>
        </a:lt2>
        <a:accent1>
          <a:srgbClr val="0097D7"/>
        </a:accent1>
        <a:accent2>
          <a:srgbClr val="F37121"/>
        </a:accent2>
        <a:accent3>
          <a:srgbClr val="FFFFFF"/>
        </a:accent3>
        <a:accent4>
          <a:srgbClr val="000000"/>
        </a:accent4>
        <a:accent5>
          <a:srgbClr val="AAC9E8"/>
        </a:accent5>
        <a:accent6>
          <a:srgbClr val="DC661D"/>
        </a:accent6>
        <a:hlink>
          <a:srgbClr val="916CAF"/>
        </a:hlink>
        <a:folHlink>
          <a:srgbClr val="7DC242"/>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97D7"/>
        </a:dk2>
        <a:lt2>
          <a:srgbClr val="3A67B1"/>
        </a:lt2>
        <a:accent1>
          <a:srgbClr val="9E1B34"/>
        </a:accent1>
        <a:accent2>
          <a:srgbClr val="F37121"/>
        </a:accent2>
        <a:accent3>
          <a:srgbClr val="FFFFFF"/>
        </a:accent3>
        <a:accent4>
          <a:srgbClr val="000000"/>
        </a:accent4>
        <a:accent5>
          <a:srgbClr val="CCABAE"/>
        </a:accent5>
        <a:accent6>
          <a:srgbClr val="DC661D"/>
        </a:accent6>
        <a:hlink>
          <a:srgbClr val="916CAF"/>
        </a:hlink>
        <a:folHlink>
          <a:srgbClr val="7DC24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819</TotalTime>
  <Words>755</Words>
  <Application>Microsoft Office PowerPoint</Application>
  <PresentationFormat>On-screen Show (4:3)</PresentationFormat>
  <Paragraphs>195</Paragraphs>
  <Slides>27</Slides>
  <Notes>5</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27</vt:i4>
      </vt:variant>
    </vt:vector>
  </HeadingPairs>
  <TitlesOfParts>
    <vt:vector size="30" baseType="lpstr">
      <vt:lpstr>Default Design</vt:lpstr>
      <vt:lpstr>Custom Design</vt:lpstr>
      <vt:lpstr>Worksheet</vt:lpstr>
      <vt:lpstr>E-Bid Book Seminar II JCIHK Award Program 2015  06th July 2015</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JCI</dc:creator>
  <cp:lastModifiedBy>lewiskan</cp:lastModifiedBy>
  <cp:revision>89</cp:revision>
  <dcterms:created xsi:type="dcterms:W3CDTF">2007-08-22T23:15:48Z</dcterms:created>
  <dcterms:modified xsi:type="dcterms:W3CDTF">2015-07-10T05:52:00Z</dcterms:modified>
</cp:coreProperties>
</file>