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8288000" cy="10287000"/>
  <p:notesSz cx="6858000" cy="9144000"/>
  <p:embeddedFontLst>
    <p:embeddedFont>
      <p:font typeface="29LT Bukra Condensed" panose="020B0604020202020204" charset="-78"/>
      <p:regular r:id="rId6"/>
    </p:embeddedFont>
    <p:embeddedFont>
      <p:font typeface="29LT Bukra Condensed Bold" panose="020B0604020202020204" charset="-7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80316" y="-498949"/>
            <a:ext cx="11327368" cy="11284898"/>
            <a:chOff x="0" y="0"/>
            <a:chExt cx="2983340" cy="2972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83340" cy="2972154"/>
            </a:xfrm>
            <a:custGeom>
              <a:avLst/>
              <a:gdLst/>
              <a:ahLst/>
              <a:cxnLst/>
              <a:rect l="l" t="t" r="r" b="b"/>
              <a:pathLst>
                <a:path w="2983340" h="2972154">
                  <a:moveTo>
                    <a:pt x="0" y="0"/>
                  </a:moveTo>
                  <a:lnTo>
                    <a:pt x="2983340" y="0"/>
                  </a:lnTo>
                  <a:lnTo>
                    <a:pt x="2983340" y="2972154"/>
                  </a:lnTo>
                  <a:lnTo>
                    <a:pt x="0" y="29721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FFFF">
                  <a:alpha val="89804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83340" cy="3010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42625" y="0"/>
            <a:ext cx="10202750" cy="10287000"/>
            <a:chOff x="0" y="0"/>
            <a:chExt cx="2687144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87144" cy="2709333"/>
            </a:xfrm>
            <a:custGeom>
              <a:avLst/>
              <a:gdLst/>
              <a:ahLst/>
              <a:cxnLst/>
              <a:rect l="l" t="t" r="r" b="b"/>
              <a:pathLst>
                <a:path w="2687144" h="2709333">
                  <a:moveTo>
                    <a:pt x="0" y="0"/>
                  </a:moveTo>
                  <a:lnTo>
                    <a:pt x="2687144" y="0"/>
                  </a:lnTo>
                  <a:lnTo>
                    <a:pt x="26871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8714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487708" y="0"/>
            <a:ext cx="9312585" cy="9312585"/>
          </a:xfrm>
          <a:custGeom>
            <a:avLst/>
            <a:gdLst/>
            <a:ahLst/>
            <a:cxnLst/>
            <a:rect l="l" t="t" r="r" b="b"/>
            <a:pathLst>
              <a:path w="9312585" h="9312585">
                <a:moveTo>
                  <a:pt x="0" y="0"/>
                </a:moveTo>
                <a:lnTo>
                  <a:pt x="9312584" y="0"/>
                </a:lnTo>
                <a:lnTo>
                  <a:pt x="9312584" y="9312585"/>
                </a:lnTo>
                <a:lnTo>
                  <a:pt x="0" y="9312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42625" y="-87423"/>
            <a:ext cx="2232247" cy="2232247"/>
          </a:xfrm>
          <a:custGeom>
            <a:avLst/>
            <a:gdLst/>
            <a:ahLst/>
            <a:cxnLst/>
            <a:rect l="l" t="t" r="r" b="b"/>
            <a:pathLst>
              <a:path w="2232247" h="2232247">
                <a:moveTo>
                  <a:pt x="0" y="0"/>
                </a:moveTo>
                <a:lnTo>
                  <a:pt x="2232247" y="0"/>
                </a:lnTo>
                <a:lnTo>
                  <a:pt x="2232247" y="2232246"/>
                </a:lnTo>
                <a:lnTo>
                  <a:pt x="0" y="2232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658452"/>
            <a:ext cx="18288000" cy="7776956"/>
            <a:chOff x="0" y="0"/>
            <a:chExt cx="4816593" cy="2048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048252"/>
            </a:xfrm>
            <a:custGeom>
              <a:avLst/>
              <a:gdLst/>
              <a:ahLst/>
              <a:cxnLst/>
              <a:rect l="l" t="t" r="r" b="b"/>
              <a:pathLst>
                <a:path w="4816592" h="2048252">
                  <a:moveTo>
                    <a:pt x="0" y="0"/>
                  </a:moveTo>
                  <a:lnTo>
                    <a:pt x="4816592" y="0"/>
                  </a:lnTo>
                  <a:lnTo>
                    <a:pt x="4816592" y="2048252"/>
                  </a:lnTo>
                  <a:lnTo>
                    <a:pt x="0" y="2048252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086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85531" y="-572455"/>
            <a:ext cx="4722543" cy="3202310"/>
            <a:chOff x="0" y="0"/>
            <a:chExt cx="6296724" cy="4269747"/>
          </a:xfrm>
        </p:grpSpPr>
        <p:sp>
          <p:nvSpPr>
            <p:cNvPr id="7" name="Freeform 7"/>
            <p:cNvSpPr/>
            <p:nvPr/>
          </p:nvSpPr>
          <p:spPr>
            <a:xfrm>
              <a:off x="4231647" y="915673"/>
              <a:ext cx="2065077" cy="1945475"/>
            </a:xfrm>
            <a:custGeom>
              <a:avLst/>
              <a:gdLst/>
              <a:ahLst/>
              <a:cxnLst/>
              <a:rect l="l" t="t" r="r" b="b"/>
              <a:pathLst>
                <a:path w="2065077" h="1945475">
                  <a:moveTo>
                    <a:pt x="0" y="0"/>
                  </a:moveTo>
                  <a:lnTo>
                    <a:pt x="2065077" y="0"/>
                  </a:lnTo>
                  <a:lnTo>
                    <a:pt x="2065077" y="1945475"/>
                  </a:lnTo>
                  <a:lnTo>
                    <a:pt x="0" y="1945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269747" cy="4269747"/>
            </a:xfrm>
            <a:custGeom>
              <a:avLst/>
              <a:gdLst/>
              <a:ahLst/>
              <a:cxnLst/>
              <a:rect l="l" t="t" r="r" b="b"/>
              <a:pathLst>
                <a:path w="4269747" h="4269747">
                  <a:moveTo>
                    <a:pt x="0" y="0"/>
                  </a:moveTo>
                  <a:lnTo>
                    <a:pt x="4269747" y="0"/>
                  </a:lnTo>
                  <a:lnTo>
                    <a:pt x="4269747" y="4269747"/>
                  </a:lnTo>
                  <a:lnTo>
                    <a:pt x="0" y="426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0" y="1996435"/>
            <a:ext cx="18288000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272525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JCI CREED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3609886"/>
            <a:ext cx="18288000" cy="494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272525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WE BELIEVE…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That faith in God gives meaning and purpose to human life;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That the brotherhood of man transcends the sovereignty of nations;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That economic justice can best be won by free men through free enterprise;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That government should be of laws rather than of men;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That earth's great treasure lies in human personality;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And that service to humanity is the best work of life.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658452"/>
            <a:ext cx="18288000" cy="7776956"/>
            <a:chOff x="0" y="0"/>
            <a:chExt cx="4816593" cy="2048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048252"/>
            </a:xfrm>
            <a:custGeom>
              <a:avLst/>
              <a:gdLst/>
              <a:ahLst/>
              <a:cxnLst/>
              <a:rect l="l" t="t" r="r" b="b"/>
              <a:pathLst>
                <a:path w="4816592" h="2048252">
                  <a:moveTo>
                    <a:pt x="0" y="0"/>
                  </a:moveTo>
                  <a:lnTo>
                    <a:pt x="4816592" y="0"/>
                  </a:lnTo>
                  <a:lnTo>
                    <a:pt x="4816592" y="2048252"/>
                  </a:lnTo>
                  <a:lnTo>
                    <a:pt x="0" y="2048252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086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794574"/>
            <a:ext cx="18288000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272525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JCI MISSION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3942976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To provide leadership development opportunities that </a:t>
            </a:r>
          </a:p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empower young people to create positive change.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6183144"/>
            <a:ext cx="18288000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272525"/>
                </a:solidFill>
                <a:latin typeface="29LT Bukra Condensed Bold"/>
                <a:ea typeface="29LT Bukra Condensed Bold"/>
                <a:cs typeface="29LT Bukra Condensed Bold"/>
                <a:sym typeface="29LT Bukra Condensed Bold"/>
              </a:rPr>
              <a:t>JCI VISION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7331546"/>
            <a:ext cx="18288000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500">
                <a:solidFill>
                  <a:srgbClr val="272525"/>
                </a:solidFill>
                <a:latin typeface="29LT Bukra Condensed"/>
                <a:ea typeface="29LT Bukra Condensed"/>
                <a:cs typeface="29LT Bukra Condensed"/>
                <a:sym typeface="29LT Bukra Condensed"/>
              </a:rPr>
              <a:t>To be the foremost global network of young leaders.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585531" y="-572455"/>
            <a:ext cx="4722543" cy="3202310"/>
            <a:chOff x="0" y="0"/>
            <a:chExt cx="6296724" cy="4269747"/>
          </a:xfrm>
        </p:grpSpPr>
        <p:sp>
          <p:nvSpPr>
            <p:cNvPr id="11" name="Freeform 11"/>
            <p:cNvSpPr/>
            <p:nvPr/>
          </p:nvSpPr>
          <p:spPr>
            <a:xfrm>
              <a:off x="4231647" y="915673"/>
              <a:ext cx="2065077" cy="1945475"/>
            </a:xfrm>
            <a:custGeom>
              <a:avLst/>
              <a:gdLst/>
              <a:ahLst/>
              <a:cxnLst/>
              <a:rect l="l" t="t" r="r" b="b"/>
              <a:pathLst>
                <a:path w="2065077" h="1945475">
                  <a:moveTo>
                    <a:pt x="0" y="0"/>
                  </a:moveTo>
                  <a:lnTo>
                    <a:pt x="2065077" y="0"/>
                  </a:lnTo>
                  <a:lnTo>
                    <a:pt x="2065077" y="1945475"/>
                  </a:lnTo>
                  <a:lnTo>
                    <a:pt x="0" y="1945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269747" cy="4269747"/>
            </a:xfrm>
            <a:custGeom>
              <a:avLst/>
              <a:gdLst/>
              <a:ahLst/>
              <a:cxnLst/>
              <a:rect l="l" t="t" r="r" b="b"/>
              <a:pathLst>
                <a:path w="4269747" h="4269747">
                  <a:moveTo>
                    <a:pt x="0" y="0"/>
                  </a:moveTo>
                  <a:lnTo>
                    <a:pt x="4269747" y="0"/>
                  </a:lnTo>
                  <a:lnTo>
                    <a:pt x="4269747" y="4269747"/>
                  </a:lnTo>
                  <a:lnTo>
                    <a:pt x="0" y="426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658452"/>
            <a:ext cx="18288000" cy="7776956"/>
            <a:chOff x="0" y="0"/>
            <a:chExt cx="4816593" cy="2048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048252"/>
            </a:xfrm>
            <a:custGeom>
              <a:avLst/>
              <a:gdLst/>
              <a:ahLst/>
              <a:cxnLst/>
              <a:rect l="l" t="t" r="r" b="b"/>
              <a:pathLst>
                <a:path w="4816592" h="2048252">
                  <a:moveTo>
                    <a:pt x="0" y="0"/>
                  </a:moveTo>
                  <a:lnTo>
                    <a:pt x="4816592" y="0"/>
                  </a:lnTo>
                  <a:lnTo>
                    <a:pt x="4816592" y="2048252"/>
                  </a:lnTo>
                  <a:lnTo>
                    <a:pt x="0" y="2048252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086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350" y="-572455"/>
            <a:ext cx="4722543" cy="3202310"/>
            <a:chOff x="0" y="0"/>
            <a:chExt cx="6296724" cy="4269747"/>
          </a:xfrm>
        </p:grpSpPr>
        <p:sp>
          <p:nvSpPr>
            <p:cNvPr id="7" name="Freeform 7"/>
            <p:cNvSpPr/>
            <p:nvPr/>
          </p:nvSpPr>
          <p:spPr>
            <a:xfrm>
              <a:off x="4231647" y="915673"/>
              <a:ext cx="2065077" cy="1945475"/>
            </a:xfrm>
            <a:custGeom>
              <a:avLst/>
              <a:gdLst/>
              <a:ahLst/>
              <a:cxnLst/>
              <a:rect l="l" t="t" r="r" b="b"/>
              <a:pathLst>
                <a:path w="2065077" h="1945475">
                  <a:moveTo>
                    <a:pt x="0" y="0"/>
                  </a:moveTo>
                  <a:lnTo>
                    <a:pt x="2065077" y="0"/>
                  </a:lnTo>
                  <a:lnTo>
                    <a:pt x="2065077" y="1945475"/>
                  </a:lnTo>
                  <a:lnTo>
                    <a:pt x="0" y="1945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269747" cy="4269747"/>
            </a:xfrm>
            <a:custGeom>
              <a:avLst/>
              <a:gdLst/>
              <a:ahLst/>
              <a:cxnLst/>
              <a:rect l="l" t="t" r="r" b="b"/>
              <a:pathLst>
                <a:path w="4269747" h="4269747">
                  <a:moveTo>
                    <a:pt x="0" y="0"/>
                  </a:moveTo>
                  <a:lnTo>
                    <a:pt x="4269747" y="0"/>
                  </a:lnTo>
                  <a:lnTo>
                    <a:pt x="4269747" y="4269747"/>
                  </a:lnTo>
                  <a:lnTo>
                    <a:pt x="0" y="4269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自訂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29LT Bukra Condensed Bold</vt:lpstr>
      <vt:lpstr>29LT Bukra Condensed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2026_JCIHK_PPT Template</dc:title>
  <cp:lastModifiedBy>Hei Leung</cp:lastModifiedBy>
  <cp:revision>2</cp:revision>
  <dcterms:created xsi:type="dcterms:W3CDTF">2006-08-16T00:00:00Z</dcterms:created>
  <dcterms:modified xsi:type="dcterms:W3CDTF">2025-12-30T01:32:06Z</dcterms:modified>
  <dc:identifier>DAG88XjZkfI</dc:identifier>
</cp:coreProperties>
</file>